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7" r:id="rId11"/>
    <p:sldId id="270" r:id="rId12"/>
    <p:sldId id="265" r:id="rId13"/>
    <p:sldId id="269" r:id="rId14"/>
    <p:sldId id="268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86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860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F35094-B6D4-48D6-A46D-39271C0731A0}" type="datetime5">
              <a:rPr lang="en-US" smtClean="0"/>
              <a:pPr/>
              <a:t>7-Nov-10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E9C482-D760-4D9F-8916-FD8677B435B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 smtClean="0"/>
              <a:t>C O324 Part A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2-Oct-08</a:t>
            </a:r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 smtClean="0"/>
              <a:t>CO324 Part A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F2DE9-728D-4648-B7B1-3026EA78AE21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F2DE9-728D-4648-B7B1-3026EA78AE21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27C28-4F12-43D0-BE7E-52140731A5DB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5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87D09-97A1-4048-8253-AD5769BEE133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609600" cy="365125"/>
          </a:xfrm>
        </p:spPr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6" y="5816601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1" y="6219826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4D8FF-5275-4E20-A9D9-32C10F83FECD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2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2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B1BF1-05D8-46D5-9F37-EB8A9AF34940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479C2-3FE4-4B3F-A85F-5EE3F9FE48C1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F5B07089-D2E2-481F-B2E2-D79C2C6AF8D9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14372"/>
          </a:xfrm>
        </p:spPr>
        <p:txBody>
          <a:bodyPr/>
          <a:lstStyle>
            <a:lvl1pPr algn="ct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110178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4F19F-3D73-4747-B951-AD0AB2AA09A3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 i="0" baseline="0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95996"/>
          </a:xfrm>
        </p:spPr>
        <p:txBody>
          <a:bodyPr/>
          <a:lstStyle>
            <a:lvl1pPr>
              <a:defRPr sz="2000"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E9015B3-F6C4-405E-BBB2-1F5D89CDC44D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400" b="1"/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5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647CC-1846-497D-8D92-9953D77391A2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839908-F861-48A8-9787-868CCC373397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859758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1" y="2514601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514601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F3A4E-8726-4333-83A1-4D778068B724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64FF2-CF3F-4645-A85C-0B5307D3B44D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88291-D05F-4BAC-A602-E06F331031D2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1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66C80-0D2F-4FF9-AB44-58A5D0D5D55C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6" y="-7144"/>
            <a:ext cx="9163051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1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AFC1C2A-665F-49EB-AE78-F78C9072714E}" type="datetime1">
              <a:rPr lang="en-US" smtClean="0"/>
              <a:t>11/7/2010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1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1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1F5E15-853C-489B-BB85-05F7BDECCA90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50" r:id="rId14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792" y="1384176"/>
            <a:ext cx="7851648" cy="1828800"/>
          </a:xfrm>
        </p:spPr>
        <p:txBody>
          <a:bodyPr/>
          <a:lstStyle/>
          <a:p>
            <a:r>
              <a:rPr lang="en-GB" dirty="0" smtClean="0"/>
              <a:t>An Interesting Collapse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(or Why You Should Do Backups)</a:t>
            </a:r>
            <a:endParaRPr lang="en-US" dirty="0" smtClean="0"/>
          </a:p>
          <a:p>
            <a:endParaRPr lang="en-GB" dirty="0" smtClean="0"/>
          </a:p>
          <a:p>
            <a:r>
              <a:rPr lang="en-GB" dirty="0" smtClean="0"/>
              <a:t>Bob Eager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8538210" cy="5112639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10</a:t>
            </a:fld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404664"/>
            <a:ext cx="8048777" cy="596089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8393369" cy="5384993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12</a:t>
            </a:fld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332656"/>
            <a:ext cx="7779715" cy="6050890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13</a:t>
            </a:fld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0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410971" cy="533378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14</a:t>
            </a:fld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8323174" cy="555546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15</a:t>
            </a:fld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714372"/>
          </a:xfrm>
        </p:spPr>
        <p:txBody>
          <a:bodyPr/>
          <a:lstStyle/>
          <a:p>
            <a:r>
              <a:rPr lang="en-US" dirty="0" smtClean="0"/>
              <a:t>What’s this about?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about a rather unfortunate episode in the history of the University…</a:t>
            </a:r>
          </a:p>
          <a:p>
            <a:endParaRPr lang="en-US" dirty="0" smtClean="0"/>
          </a:p>
          <a:p>
            <a:r>
              <a:rPr lang="en-US" dirty="0" smtClean="0"/>
              <a:t>It all started back in 1830 or thereabouts…!</a:t>
            </a:r>
          </a:p>
          <a:p>
            <a:pPr lvl="1"/>
            <a:r>
              <a:rPr lang="en-US" dirty="0" smtClean="0"/>
              <a:t>someone decided to build a railway line between Canterbury and </a:t>
            </a:r>
            <a:r>
              <a:rPr lang="en-US" dirty="0" err="1" smtClean="0"/>
              <a:t>Whitstable</a:t>
            </a:r>
            <a:endParaRPr lang="en-US" dirty="0" smtClean="0"/>
          </a:p>
          <a:p>
            <a:pPr lvl="1"/>
            <a:r>
              <a:rPr lang="en-US" dirty="0" smtClean="0"/>
              <a:t>this was to be the first self propelled passenger railway in the </a:t>
            </a:r>
            <a:r>
              <a:rPr lang="en-US" i="1" dirty="0" smtClean="0"/>
              <a:t>world</a:t>
            </a:r>
          </a:p>
          <a:p>
            <a:pPr lvl="1"/>
            <a:r>
              <a:rPr lang="en-US" dirty="0" smtClean="0"/>
              <a:t>to take residents of Canterbury from North Lane (near the Westgate) to </a:t>
            </a:r>
            <a:r>
              <a:rPr lang="en-US" dirty="0" err="1" smtClean="0"/>
              <a:t>Whitstable</a:t>
            </a:r>
            <a:r>
              <a:rPr lang="en-US" dirty="0" smtClean="0"/>
              <a:t> </a:t>
            </a:r>
            <a:r>
              <a:rPr lang="en-US" dirty="0" err="1" smtClean="0"/>
              <a:t>harbour</a:t>
            </a:r>
            <a:r>
              <a:rPr lang="en-US" dirty="0" smtClean="0"/>
              <a:t>, thence to catch the boat to London</a:t>
            </a:r>
          </a:p>
          <a:p>
            <a:r>
              <a:rPr lang="en-GB" dirty="0" smtClean="0"/>
              <a:t>the line ran across Forty Acres Road, and </a:t>
            </a:r>
            <a:r>
              <a:rPr lang="en-GB" i="1" dirty="0" smtClean="0"/>
              <a:t>under</a:t>
            </a:r>
            <a:r>
              <a:rPr lang="en-GB" dirty="0" smtClean="0"/>
              <a:t> the future site of the University</a:t>
            </a:r>
          </a:p>
          <a:p>
            <a:r>
              <a:rPr lang="en-GB" dirty="0" smtClean="0"/>
              <a:t>tunnel entrances in the grounds of the Archbishop’s School, and behind Giles Lane car park</a:t>
            </a:r>
          </a:p>
          <a:p>
            <a:r>
              <a:rPr lang="en-GB" dirty="0" smtClean="0"/>
              <a:t>the line worked well, but closed in 1952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2</a:t>
            </a:fld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University authorities were aware of the tunnel, but were assured it was stable</a:t>
            </a:r>
          </a:p>
          <a:p>
            <a:r>
              <a:rPr lang="en-GB" dirty="0" smtClean="0"/>
              <a:t>but in July 1974 it became very unstable!</a:t>
            </a:r>
          </a:p>
          <a:p>
            <a:endParaRPr lang="en-GB" dirty="0" smtClean="0"/>
          </a:p>
          <a:p>
            <a:r>
              <a:rPr lang="en-GB" dirty="0" smtClean="0"/>
              <a:t>...and bad things started to happen....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3861328" cy="574302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4</a:t>
            </a:fld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04664"/>
            <a:ext cx="8673084" cy="5803392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5</a:t>
            </a:fld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524494" cy="6034308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6</a:t>
            </a:fld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620688"/>
            <a:ext cx="8653882" cy="5499567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7</a:t>
            </a:fld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40816" cy="5607101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8</a:t>
            </a:fld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Bob Eager1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404664"/>
            <a:ext cx="8418881" cy="5874106"/>
          </a:xfr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An Interesting Collapse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F5E15-853C-489B-BB85-05F7BDECCA90}" type="slidenum">
              <a:rPr lang="en-GB" smtClean="0"/>
              <a:pPr/>
              <a:t>9</a:t>
            </a:fld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2">
  <a:themeElements>
    <a:clrScheme name="Custom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F00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lecture2</Template>
  <TotalTime>1240</TotalTime>
  <Words>221</Words>
  <Application>Microsoft Office PowerPoint</Application>
  <PresentationFormat>On-screen Show (4:3)</PresentationFormat>
  <Paragraphs>49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lecture2</vt:lpstr>
      <vt:lpstr>An Interesting Collapse</vt:lpstr>
      <vt:lpstr>What’s this about?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CO324 – Computer Systems</dc:title>
  <dc:creator>Bob Eager</dc:creator>
  <cp:lastModifiedBy>Bob Eager</cp:lastModifiedBy>
  <cp:revision>133</cp:revision>
  <dcterms:created xsi:type="dcterms:W3CDTF">2008-09-28T16:25:13Z</dcterms:created>
  <dcterms:modified xsi:type="dcterms:W3CDTF">2010-11-07T19:50:02Z</dcterms:modified>
</cp:coreProperties>
</file>