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3"/>
  </p:notesMasterIdLst>
  <p:handoutMasterIdLst>
    <p:handoutMasterId r:id="rId14"/>
  </p:handoutMasterIdLst>
  <p:sldIdLst>
    <p:sldId id="256" r:id="rId2"/>
    <p:sldId id="257" r:id="rId3"/>
    <p:sldId id="258" r:id="rId4"/>
    <p:sldId id="259" r:id="rId5"/>
    <p:sldId id="267" r:id="rId6"/>
    <p:sldId id="260" r:id="rId7"/>
    <p:sldId id="261" r:id="rId8"/>
    <p:sldId id="262" r:id="rId9"/>
    <p:sldId id="263" r:id="rId10"/>
    <p:sldId id="265" r:id="rId11"/>
    <p:sldId id="264" r:id="rId12"/>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gray"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8" autoAdjust="0"/>
  </p:normalViewPr>
  <p:slideViewPr>
    <p:cSldViewPr>
      <p:cViewPr varScale="1">
        <p:scale>
          <a:sx n="107" d="100"/>
          <a:sy n="107" d="100"/>
        </p:scale>
        <p:origin x="1734" y="102"/>
      </p:cViewPr>
      <p:guideLst>
        <p:guide orient="horz" pos="2160"/>
        <p:guide pos="2880"/>
      </p:guideLst>
    </p:cSldViewPr>
  </p:slideViewPr>
  <p:outlineViewPr>
    <p:cViewPr>
      <p:scale>
        <a:sx n="33" d="100"/>
        <a:sy n="33" d="100"/>
      </p:scale>
      <p:origin x="0" y="6534"/>
    </p:cViewPr>
  </p:outlineViewPr>
  <p:notesTextViewPr>
    <p:cViewPr>
      <p:scale>
        <a:sx n="100" d="100"/>
        <a:sy n="100" d="100"/>
      </p:scale>
      <p:origin x="0" y="0"/>
    </p:cViewPr>
  </p:notesTextViewPr>
  <p:notesViewPr>
    <p:cSldViewPr>
      <p:cViewPr varScale="1">
        <p:scale>
          <a:sx n="56" d="100"/>
          <a:sy n="56" d="100"/>
        </p:scale>
        <p:origin x="-1860" y="-102"/>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r>
              <a:rPr lang="en-GB"/>
              <a:t>Messages From the Future</a:t>
            </a:r>
            <a:endParaRPr lang="en-GB" dirty="0"/>
          </a:p>
        </p:txBody>
      </p:sp>
      <p:sp>
        <p:nvSpPr>
          <p:cNvPr id="3" name="Date Placeholder 2"/>
          <p:cNvSpPr>
            <a:spLocks noGrp="1"/>
          </p:cNvSpPr>
          <p:nvPr>
            <p:ph type="dt" sz="quarter" idx="1"/>
          </p:nvPr>
        </p:nvSpPr>
        <p:spPr>
          <a:xfrm>
            <a:off x="3779150" y="0"/>
            <a:ext cx="2889938" cy="496332"/>
          </a:xfrm>
          <a:prstGeom prst="rect">
            <a:avLst/>
          </a:prstGeom>
        </p:spPr>
        <p:txBody>
          <a:bodyPr vert="horz" lIns="91440" tIns="45720" rIns="91440" bIns="45720" rtlCol="0"/>
          <a:lstStyle>
            <a:lvl1pPr algn="r">
              <a:defRPr sz="1200"/>
            </a:lvl1pPr>
          </a:lstStyle>
          <a:p>
            <a:fld id="{E2B0497E-51B5-4DB3-930F-F3B8E8E9FA93}" type="datetime5">
              <a:rPr lang="en-US" smtClean="0"/>
              <a:t>18-Sep-24</a:t>
            </a:fld>
            <a:endParaRPr lang="en-GB" dirty="0"/>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r>
              <a:rPr lang="en-GB"/>
              <a:t>Messages From the Future</a:t>
            </a:r>
            <a:endParaRPr lang="en-GB" dirty="0"/>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0AE9C482-D760-4D9F-8916-FD8677B435B1}" type="slidenum">
              <a:rPr lang="en-GB" smtClean="0"/>
              <a:pPr/>
              <a:t>‹#›</a:t>
            </a:fld>
            <a:endParaRPr lang="en-GB" dirty="0"/>
          </a:p>
        </p:txBody>
      </p:sp>
    </p:spTree>
    <p:extLst>
      <p:ext uri="{BB962C8B-B14F-4D97-AF65-F5344CB8AC3E}">
        <p14:creationId xmlns:p14="http://schemas.microsoft.com/office/powerpoint/2010/main" val="3870214107"/>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r>
              <a:rPr lang="en-GB"/>
              <a:t>Messages From the Future</a:t>
            </a:r>
            <a:endParaRPr lang="en-GB" dirty="0"/>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F7F4A41A-E7E6-4441-A22C-334C037C9EC2}" type="datetime5">
              <a:rPr lang="en-US" smtClean="0"/>
              <a:t>18-Sep-24</a:t>
            </a:fld>
            <a:endParaRPr lang="en-GB" dirty="0"/>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r>
              <a:rPr lang="en-GB"/>
              <a:t>Messages From the Future</a:t>
            </a:r>
            <a:endParaRPr lang="en-GB" dirty="0"/>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21BF2DE9-728D-4648-B7B1-3026EA78AE21}" type="slidenum">
              <a:rPr lang="en-GB" smtClean="0"/>
              <a:pPr/>
              <a:t>‹#›</a:t>
            </a:fld>
            <a:endParaRPr lang="en-GB" dirty="0"/>
          </a:p>
        </p:txBody>
      </p:sp>
    </p:spTree>
    <p:extLst>
      <p:ext uri="{BB962C8B-B14F-4D97-AF65-F5344CB8AC3E}">
        <p14:creationId xmlns:p14="http://schemas.microsoft.com/office/powerpoint/2010/main" val="2489533039"/>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1BF2DE9-728D-4648-B7B1-3026EA78AE21}" type="slidenum">
              <a:rPr lang="en-GB" smtClean="0"/>
              <a:pPr/>
              <a:t>1</a:t>
            </a:fld>
            <a:endParaRPr lang="en-GB" dirty="0"/>
          </a:p>
        </p:txBody>
      </p:sp>
      <p:sp>
        <p:nvSpPr>
          <p:cNvPr id="5" name="Footer Placeholder 4"/>
          <p:cNvSpPr>
            <a:spLocks noGrp="1"/>
          </p:cNvSpPr>
          <p:nvPr>
            <p:ph type="ftr" sz="quarter" idx="11"/>
          </p:nvPr>
        </p:nvSpPr>
        <p:spPr/>
        <p:txBody>
          <a:bodyPr/>
          <a:lstStyle/>
          <a:p>
            <a:r>
              <a:rPr lang="en-GB"/>
              <a:t>Messages From the Future</a:t>
            </a:r>
            <a:endParaRPr lang="en-GB" dirty="0"/>
          </a:p>
        </p:txBody>
      </p:sp>
      <p:sp>
        <p:nvSpPr>
          <p:cNvPr id="6" name="Header Placeholder 5"/>
          <p:cNvSpPr>
            <a:spLocks noGrp="1"/>
          </p:cNvSpPr>
          <p:nvPr>
            <p:ph type="hdr" sz="quarter" idx="12"/>
          </p:nvPr>
        </p:nvSpPr>
        <p:spPr/>
        <p:txBody>
          <a:bodyPr/>
          <a:lstStyle/>
          <a:p>
            <a:r>
              <a:rPr lang="en-GB"/>
              <a:t>Messages From the Future</a:t>
            </a:r>
            <a:endParaRPr lang="en-GB" dirty="0"/>
          </a:p>
        </p:txBody>
      </p:sp>
      <p:sp>
        <p:nvSpPr>
          <p:cNvPr id="7" name="Date Placeholder 6">
            <a:extLst>
              <a:ext uri="{FF2B5EF4-FFF2-40B4-BE49-F238E27FC236}">
                <a16:creationId xmlns:a16="http://schemas.microsoft.com/office/drawing/2014/main" id="{6DC23BCF-612D-4539-91DA-6FF9C9054A43}"/>
              </a:ext>
            </a:extLst>
          </p:cNvPr>
          <p:cNvSpPr>
            <a:spLocks noGrp="1"/>
          </p:cNvSpPr>
          <p:nvPr>
            <p:ph type="dt" idx="1"/>
          </p:nvPr>
        </p:nvSpPr>
        <p:spPr/>
        <p:txBody>
          <a:bodyPr/>
          <a:lstStyle/>
          <a:p>
            <a:fld id="{23B57E05-FEB6-4F14-A37B-1721BEC3BDE8}" type="datetime5">
              <a:rPr lang="en-US" smtClean="0"/>
              <a:t>18-Sep-24</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r>
              <a:rPr lang="en-US"/>
              <a:t>20-Sep-24</a:t>
            </a:r>
            <a:endParaRPr lang="en-GB" dirty="0"/>
          </a:p>
        </p:txBody>
      </p:sp>
      <p:sp>
        <p:nvSpPr>
          <p:cNvPr id="19" name="Footer Placeholder 18"/>
          <p:cNvSpPr>
            <a:spLocks noGrp="1"/>
          </p:cNvSpPr>
          <p:nvPr>
            <p:ph type="ftr" sz="quarter" idx="11"/>
          </p:nvPr>
        </p:nvSpPr>
        <p:spPr/>
        <p:txBody>
          <a:bodyPr/>
          <a:lstStyle>
            <a:lvl1pPr algn="ctr">
              <a:defRPr sz="1400" b="1"/>
            </a:lvl1pPr>
          </a:lstStyle>
          <a:p>
            <a:r>
              <a:rPr lang="en-GB"/>
              <a:t>Messages from the Future</a:t>
            </a:r>
            <a:endParaRPr lang="en-GB" dirty="0"/>
          </a:p>
        </p:txBody>
      </p:sp>
      <p:sp>
        <p:nvSpPr>
          <p:cNvPr id="27" name="Slide Number Placeholder 26"/>
          <p:cNvSpPr>
            <a:spLocks noGrp="1"/>
          </p:cNvSpPr>
          <p:nvPr>
            <p:ph type="sldNum" sz="quarter" idx="12"/>
          </p:nvPr>
        </p:nvSpPr>
        <p:spPr/>
        <p:txBody>
          <a:bodyPr/>
          <a:lstStyle>
            <a:lvl1pPr>
              <a:defRPr sz="1400" b="1"/>
            </a:lvl1pPr>
          </a:lstStyle>
          <a:p>
            <a:fld id="{D71F5E15-853C-489B-BB85-05F7BDECCA90}"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r>
              <a:rPr lang="en-US"/>
              <a:t>20-Sep-24</a:t>
            </a:r>
            <a:endParaRPr lang="en-GB" dirty="0"/>
          </a:p>
        </p:txBody>
      </p:sp>
      <p:sp>
        <p:nvSpPr>
          <p:cNvPr id="6" name="Footer Placeholder 5"/>
          <p:cNvSpPr>
            <a:spLocks noGrp="1"/>
          </p:cNvSpPr>
          <p:nvPr>
            <p:ph type="ftr" sz="quarter" idx="11"/>
          </p:nvPr>
        </p:nvSpPr>
        <p:spPr/>
        <p:txBody>
          <a:bodyPr/>
          <a:lstStyle/>
          <a:p>
            <a:r>
              <a:rPr lang="en-GB"/>
              <a:t>Messages from the Future</a:t>
            </a:r>
            <a:endParaRPr lang="en-GB" dirty="0"/>
          </a:p>
        </p:txBody>
      </p:sp>
      <p:sp>
        <p:nvSpPr>
          <p:cNvPr id="7" name="Slide Number Placeholder 6"/>
          <p:cNvSpPr>
            <a:spLocks noGrp="1"/>
          </p:cNvSpPr>
          <p:nvPr>
            <p:ph type="sldNum" sz="quarter" idx="12"/>
          </p:nvPr>
        </p:nvSpPr>
        <p:spPr>
          <a:xfrm>
            <a:off x="8077200" y="6356351"/>
            <a:ext cx="609600" cy="365125"/>
          </a:xfrm>
        </p:spPr>
        <p:txBody>
          <a:bodyPr/>
          <a:lstStyle/>
          <a:p>
            <a:fld id="{D71F5E15-853C-489B-BB85-05F7BDECCA90}" type="slidenum">
              <a:rPr lang="en-GB" smtClean="0"/>
              <a:pPr/>
              <a:t>‹#›</a:t>
            </a:fld>
            <a:endParaRPr lang="en-GB"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20-Sep-24</a:t>
            </a:r>
            <a:endParaRPr lang="en-GB" dirty="0"/>
          </a:p>
        </p:txBody>
      </p:sp>
      <p:sp>
        <p:nvSpPr>
          <p:cNvPr id="5" name="Footer Placeholder 4"/>
          <p:cNvSpPr>
            <a:spLocks noGrp="1"/>
          </p:cNvSpPr>
          <p:nvPr>
            <p:ph type="ftr" sz="quarter" idx="11"/>
          </p:nvPr>
        </p:nvSpPr>
        <p:spPr/>
        <p:txBody>
          <a:bodyPr/>
          <a:lstStyle/>
          <a:p>
            <a:r>
              <a:rPr lang="en-GB"/>
              <a:t>Messages from the Future</a:t>
            </a:r>
            <a:endParaRPr lang="en-GB" dirty="0"/>
          </a:p>
        </p:txBody>
      </p:sp>
      <p:sp>
        <p:nvSpPr>
          <p:cNvPr id="6" name="Slide Number Placeholder 5"/>
          <p:cNvSpPr>
            <a:spLocks noGrp="1"/>
          </p:cNvSpPr>
          <p:nvPr>
            <p:ph type="sldNum" sz="quarter" idx="12"/>
          </p:nvPr>
        </p:nvSpPr>
        <p:spPr/>
        <p:txBody>
          <a:bodyPr/>
          <a:lstStyle/>
          <a:p>
            <a:fld id="{D71F5E15-853C-489B-BB85-05F7BDECCA90}" type="slidenum">
              <a:rPr lang="en-GB" smtClean="0"/>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20-Sep-24</a:t>
            </a:r>
            <a:endParaRPr lang="en-GB" dirty="0"/>
          </a:p>
        </p:txBody>
      </p:sp>
      <p:sp>
        <p:nvSpPr>
          <p:cNvPr id="5" name="Footer Placeholder 4"/>
          <p:cNvSpPr>
            <a:spLocks noGrp="1"/>
          </p:cNvSpPr>
          <p:nvPr>
            <p:ph type="ftr" sz="quarter" idx="11"/>
          </p:nvPr>
        </p:nvSpPr>
        <p:spPr/>
        <p:txBody>
          <a:bodyPr/>
          <a:lstStyle/>
          <a:p>
            <a:r>
              <a:rPr lang="en-GB"/>
              <a:t>Messages from the Future</a:t>
            </a:r>
            <a:endParaRPr lang="en-GB" dirty="0"/>
          </a:p>
        </p:txBody>
      </p:sp>
      <p:sp>
        <p:nvSpPr>
          <p:cNvPr id="6" name="Slide Number Placeholder 5"/>
          <p:cNvSpPr>
            <a:spLocks noGrp="1"/>
          </p:cNvSpPr>
          <p:nvPr>
            <p:ph type="sldNum" sz="quarter" idx="12"/>
          </p:nvPr>
        </p:nvSpPr>
        <p:spPr/>
        <p:txBody>
          <a:bodyPr/>
          <a:lstStyle/>
          <a:p>
            <a:fld id="{D71F5E15-853C-489B-BB85-05F7BDECCA90}" type="slidenum">
              <a:rPr lang="en-GB" smtClean="0"/>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20-Sep-24</a:t>
            </a:r>
            <a:endParaRPr lang="en-GB" dirty="0"/>
          </a:p>
        </p:txBody>
      </p:sp>
      <p:sp>
        <p:nvSpPr>
          <p:cNvPr id="8" name="Slide Number Placeholder 7"/>
          <p:cNvSpPr>
            <a:spLocks noGrp="1"/>
          </p:cNvSpPr>
          <p:nvPr>
            <p:ph type="sldNum" sz="quarter" idx="11"/>
          </p:nvPr>
        </p:nvSpPr>
        <p:spPr/>
        <p:txBody>
          <a:bodyPr/>
          <a:lstStyle/>
          <a:p>
            <a:fld id="{D71F5E15-853C-489B-BB85-05F7BDECCA90}" type="slidenum">
              <a:rPr lang="en-GB" smtClean="0"/>
              <a:pPr/>
              <a:t>‹#›</a:t>
            </a:fld>
            <a:endParaRPr lang="en-GB" dirty="0"/>
          </a:p>
        </p:txBody>
      </p:sp>
      <p:sp>
        <p:nvSpPr>
          <p:cNvPr id="9" name="Footer Placeholder 8"/>
          <p:cNvSpPr>
            <a:spLocks noGrp="1"/>
          </p:cNvSpPr>
          <p:nvPr>
            <p:ph type="ftr" sz="quarter" idx="12"/>
          </p:nvPr>
        </p:nvSpPr>
        <p:spPr/>
        <p:txBody>
          <a:bodyPr/>
          <a:lstStyle/>
          <a:p>
            <a:r>
              <a:rPr lang="en-GB"/>
              <a:t>Messages from the Future</a:t>
            </a:r>
            <a:endParaRPr lang="en-GB" dirty="0"/>
          </a:p>
        </p:txBody>
      </p:sp>
      <p:sp>
        <p:nvSpPr>
          <p:cNvPr id="10" name="Title 9"/>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t Only">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lgn="ctr"/>
            <a:r>
              <a:rPr lang="en-US"/>
              <a:t>20-Sep-24</a:t>
            </a:r>
            <a:endParaRPr lang="en-GB" dirty="0"/>
          </a:p>
        </p:txBody>
      </p:sp>
      <p:sp>
        <p:nvSpPr>
          <p:cNvPr id="5" name="Footer Placeholder 4"/>
          <p:cNvSpPr>
            <a:spLocks noGrp="1"/>
          </p:cNvSpPr>
          <p:nvPr>
            <p:ph type="ftr" sz="quarter" idx="11"/>
          </p:nvPr>
        </p:nvSpPr>
        <p:spPr/>
        <p:txBody>
          <a:bodyPr/>
          <a:lstStyle/>
          <a:p>
            <a:r>
              <a:rPr lang="en-GB"/>
              <a:t>Messages from the Future</a:t>
            </a:r>
            <a:endParaRPr lang="en-GB" dirty="0"/>
          </a:p>
        </p:txBody>
      </p:sp>
      <p:sp>
        <p:nvSpPr>
          <p:cNvPr id="6" name="Slide Number Placeholder 5"/>
          <p:cNvSpPr>
            <a:spLocks noGrp="1"/>
          </p:cNvSpPr>
          <p:nvPr>
            <p:ph type="sldNum" sz="quarter" idx="12"/>
          </p:nvPr>
        </p:nvSpPr>
        <p:spPr/>
        <p:txBody>
          <a:bodyPr/>
          <a:lstStyle/>
          <a:p>
            <a:fld id="{D71F5E15-853C-489B-BB85-05F7BDECCA90}"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714372"/>
          </a:xfrm>
        </p:spPr>
        <p:txBody>
          <a:bodyPr/>
          <a:lstStyle>
            <a:lvl1pPr algn="ctr">
              <a:defRPr/>
            </a:lvl1pPr>
          </a:lstStyle>
          <a:p>
            <a:r>
              <a:rPr kumimoji="0" lang="en-US"/>
              <a:t>Click to edit Master title style</a:t>
            </a:r>
            <a:endParaRPr kumimoji="0" lang="en-US" dirty="0"/>
          </a:p>
        </p:txBody>
      </p:sp>
      <p:sp>
        <p:nvSpPr>
          <p:cNvPr id="3" name="Content Placeholder 2"/>
          <p:cNvSpPr>
            <a:spLocks noGrp="1"/>
          </p:cNvSpPr>
          <p:nvPr>
            <p:ph idx="1"/>
          </p:nvPr>
        </p:nvSpPr>
        <p:spPr>
          <a:xfrm>
            <a:off x="457200" y="1214422"/>
            <a:ext cx="8229600" cy="5110178"/>
          </a:xfrm>
        </p:spPr>
        <p:txBody>
          <a:bodyPr/>
          <a:lstStyle>
            <a:lvl1pPr>
              <a:defRPr sz="2000">
                <a:latin typeface="+mn-lt"/>
              </a:defRPr>
            </a:lvl1pPr>
            <a:lvl2pPr>
              <a:defRPr sz="2000"/>
            </a:lvl2pPr>
            <a:lvl3pPr>
              <a:defRPr sz="20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r>
              <a:rPr lang="en-US"/>
              <a:t>20-Sep-24</a:t>
            </a:r>
            <a:endParaRPr lang="en-GB" dirty="0"/>
          </a:p>
        </p:txBody>
      </p:sp>
      <p:sp>
        <p:nvSpPr>
          <p:cNvPr id="5" name="Footer Placeholder 4"/>
          <p:cNvSpPr>
            <a:spLocks noGrp="1"/>
          </p:cNvSpPr>
          <p:nvPr>
            <p:ph type="ftr" sz="quarter" idx="11"/>
          </p:nvPr>
        </p:nvSpPr>
        <p:spPr/>
        <p:txBody>
          <a:bodyPr/>
          <a:lstStyle>
            <a:lvl1pPr algn="ctr">
              <a:defRPr sz="1400" b="1" i="0" baseline="0"/>
            </a:lvl1pPr>
          </a:lstStyle>
          <a:p>
            <a:r>
              <a:rPr lang="en-GB"/>
              <a:t>Messages from the Future</a:t>
            </a:r>
            <a:endParaRPr lang="en-GB" dirty="0"/>
          </a:p>
        </p:txBody>
      </p:sp>
      <p:sp>
        <p:nvSpPr>
          <p:cNvPr id="6" name="Slide Number Placeholder 5"/>
          <p:cNvSpPr>
            <a:spLocks noGrp="1"/>
          </p:cNvSpPr>
          <p:nvPr>
            <p:ph type="sldNum" sz="quarter" idx="12"/>
          </p:nvPr>
        </p:nvSpPr>
        <p:spPr/>
        <p:txBody>
          <a:bodyPr/>
          <a:lstStyle>
            <a:lvl1pPr>
              <a:defRPr sz="1400" b="1"/>
            </a:lvl1pPr>
          </a:lstStyle>
          <a:p>
            <a:fld id="{D71F5E15-853C-489B-BB85-05F7BDECCA90}"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895996"/>
          </a:xfrm>
        </p:spPr>
        <p:txBody>
          <a:bodyPr/>
          <a:lstStyle>
            <a:lvl1pPr>
              <a:defRPr sz="2000">
                <a:latin typeface="+mn-lt"/>
              </a:defRPr>
            </a:lvl1pPr>
            <a:lvl2pPr>
              <a:defRPr sz="2000"/>
            </a:lvl2pPr>
            <a:lvl3pPr>
              <a:defRPr sz="20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pPr algn="ctr"/>
            <a:r>
              <a:rPr lang="en-US"/>
              <a:t>20-Sep-24</a:t>
            </a:r>
            <a:endParaRPr lang="en-GB" dirty="0"/>
          </a:p>
        </p:txBody>
      </p:sp>
      <p:sp>
        <p:nvSpPr>
          <p:cNvPr id="5" name="Footer Placeholder 4"/>
          <p:cNvSpPr>
            <a:spLocks noGrp="1"/>
          </p:cNvSpPr>
          <p:nvPr>
            <p:ph type="ftr" sz="quarter" idx="11"/>
          </p:nvPr>
        </p:nvSpPr>
        <p:spPr/>
        <p:txBody>
          <a:bodyPr/>
          <a:lstStyle>
            <a:lvl1pPr algn="ctr">
              <a:defRPr sz="1400" b="1"/>
            </a:lvl1pPr>
          </a:lstStyle>
          <a:p>
            <a:r>
              <a:rPr lang="en-GB"/>
              <a:t>Messages from the Future</a:t>
            </a:r>
            <a:endParaRPr lang="en-GB" dirty="0"/>
          </a:p>
        </p:txBody>
      </p:sp>
      <p:sp>
        <p:nvSpPr>
          <p:cNvPr id="6" name="Slide Number Placeholder 5"/>
          <p:cNvSpPr>
            <a:spLocks noGrp="1"/>
          </p:cNvSpPr>
          <p:nvPr>
            <p:ph type="sldNum" sz="quarter" idx="12"/>
          </p:nvPr>
        </p:nvSpPr>
        <p:spPr/>
        <p:txBody>
          <a:bodyPr/>
          <a:lstStyle>
            <a:lvl1pPr algn="ctr">
              <a:defRPr sz="1400" b="1"/>
            </a:lvl1pPr>
          </a:lstStyle>
          <a:p>
            <a:fld id="{D71F5E15-853C-489B-BB85-05F7BDECCA90}"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r>
              <a:rPr lang="en-US"/>
              <a:t>20-Sep-24</a:t>
            </a:r>
            <a:endParaRPr lang="en-GB" dirty="0"/>
          </a:p>
        </p:txBody>
      </p:sp>
      <p:sp>
        <p:nvSpPr>
          <p:cNvPr id="5" name="Footer Placeholder 4"/>
          <p:cNvSpPr>
            <a:spLocks noGrp="1"/>
          </p:cNvSpPr>
          <p:nvPr>
            <p:ph type="ftr" sz="quarter" idx="11"/>
          </p:nvPr>
        </p:nvSpPr>
        <p:spPr/>
        <p:txBody>
          <a:bodyPr/>
          <a:lstStyle/>
          <a:p>
            <a:r>
              <a:rPr lang="en-GB"/>
              <a:t>Messages from the Future</a:t>
            </a:r>
            <a:endParaRPr lang="en-GB" dirty="0"/>
          </a:p>
        </p:txBody>
      </p:sp>
      <p:sp>
        <p:nvSpPr>
          <p:cNvPr id="6" name="Slide Number Placeholder 5"/>
          <p:cNvSpPr>
            <a:spLocks noGrp="1"/>
          </p:cNvSpPr>
          <p:nvPr>
            <p:ph type="sldNum" sz="quarter" idx="12"/>
          </p:nvPr>
        </p:nvSpPr>
        <p:spPr/>
        <p:txBody>
          <a:bodyPr/>
          <a:lstStyle/>
          <a:p>
            <a:fld id="{D71F5E15-853C-489B-BB85-05F7BDECCA90}"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r>
              <a:rPr lang="en-US"/>
              <a:t>20-Sep-24</a:t>
            </a:r>
            <a:endParaRPr lang="en-GB" dirty="0"/>
          </a:p>
        </p:txBody>
      </p:sp>
      <p:sp>
        <p:nvSpPr>
          <p:cNvPr id="6" name="Footer Placeholder 5"/>
          <p:cNvSpPr>
            <a:spLocks noGrp="1"/>
          </p:cNvSpPr>
          <p:nvPr>
            <p:ph type="ftr" sz="quarter" idx="11"/>
          </p:nvPr>
        </p:nvSpPr>
        <p:spPr/>
        <p:txBody>
          <a:bodyPr/>
          <a:lstStyle/>
          <a:p>
            <a:r>
              <a:rPr lang="en-GB"/>
              <a:t>Messages from the Future</a:t>
            </a:r>
            <a:endParaRPr lang="en-GB" dirty="0"/>
          </a:p>
        </p:txBody>
      </p:sp>
      <p:sp>
        <p:nvSpPr>
          <p:cNvPr id="7" name="Slide Number Placeholder 6"/>
          <p:cNvSpPr>
            <a:spLocks noGrp="1"/>
          </p:cNvSpPr>
          <p:nvPr>
            <p:ph type="sldNum" sz="quarter" idx="12"/>
          </p:nvPr>
        </p:nvSpPr>
        <p:spPr/>
        <p:txBody>
          <a:bodyPr/>
          <a:lstStyle/>
          <a:p>
            <a:fld id="{D71F5E15-853C-489B-BB85-05F7BDECCA90}"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r>
              <a:rPr lang="en-US"/>
              <a:t>20-Sep-24</a:t>
            </a:r>
            <a:endParaRPr lang="en-GB" dirty="0"/>
          </a:p>
        </p:txBody>
      </p:sp>
      <p:sp>
        <p:nvSpPr>
          <p:cNvPr id="8" name="Footer Placeholder 7"/>
          <p:cNvSpPr>
            <a:spLocks noGrp="1"/>
          </p:cNvSpPr>
          <p:nvPr>
            <p:ph type="ftr" sz="quarter" idx="11"/>
          </p:nvPr>
        </p:nvSpPr>
        <p:spPr/>
        <p:txBody>
          <a:bodyPr/>
          <a:lstStyle/>
          <a:p>
            <a:r>
              <a:rPr lang="en-GB"/>
              <a:t>Messages from the Future</a:t>
            </a:r>
            <a:endParaRPr lang="en-GB" dirty="0"/>
          </a:p>
        </p:txBody>
      </p:sp>
      <p:sp>
        <p:nvSpPr>
          <p:cNvPr id="9" name="Slide Number Placeholder 8"/>
          <p:cNvSpPr>
            <a:spLocks noGrp="1"/>
          </p:cNvSpPr>
          <p:nvPr>
            <p:ph type="sldNum" sz="quarter" idx="12"/>
          </p:nvPr>
        </p:nvSpPr>
        <p:spPr/>
        <p:txBody>
          <a:bodyPr/>
          <a:lstStyle/>
          <a:p>
            <a:fld id="{D71F5E15-853C-489B-BB85-05F7BDECCA90}"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r>
              <a:rPr lang="en-US"/>
              <a:t>20-Sep-24</a:t>
            </a:r>
            <a:endParaRPr lang="en-GB" dirty="0"/>
          </a:p>
        </p:txBody>
      </p:sp>
      <p:sp>
        <p:nvSpPr>
          <p:cNvPr id="4" name="Footer Placeholder 3"/>
          <p:cNvSpPr>
            <a:spLocks noGrp="1"/>
          </p:cNvSpPr>
          <p:nvPr>
            <p:ph type="ftr" sz="quarter" idx="11"/>
          </p:nvPr>
        </p:nvSpPr>
        <p:spPr/>
        <p:txBody>
          <a:bodyPr/>
          <a:lstStyle/>
          <a:p>
            <a:r>
              <a:rPr lang="en-GB"/>
              <a:t>Messages from the Future</a:t>
            </a:r>
            <a:endParaRPr lang="en-GB" dirty="0"/>
          </a:p>
        </p:txBody>
      </p:sp>
      <p:sp>
        <p:nvSpPr>
          <p:cNvPr id="5" name="Slide Number Placeholder 4"/>
          <p:cNvSpPr>
            <a:spLocks noGrp="1"/>
          </p:cNvSpPr>
          <p:nvPr>
            <p:ph type="sldNum" sz="quarter" idx="12"/>
          </p:nvPr>
        </p:nvSpPr>
        <p:spPr/>
        <p:txBody>
          <a:bodyPr/>
          <a:lstStyle/>
          <a:p>
            <a:fld id="{D71F5E15-853C-489B-BB85-05F7BDECCA90}"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20-Sep-24</a:t>
            </a:r>
            <a:endParaRPr lang="en-GB" dirty="0"/>
          </a:p>
        </p:txBody>
      </p:sp>
      <p:sp>
        <p:nvSpPr>
          <p:cNvPr id="3" name="Footer Placeholder 2"/>
          <p:cNvSpPr>
            <a:spLocks noGrp="1"/>
          </p:cNvSpPr>
          <p:nvPr>
            <p:ph type="ftr" sz="quarter" idx="11"/>
          </p:nvPr>
        </p:nvSpPr>
        <p:spPr/>
        <p:txBody>
          <a:bodyPr/>
          <a:lstStyle/>
          <a:p>
            <a:r>
              <a:rPr lang="en-GB"/>
              <a:t>Messages from the Future</a:t>
            </a:r>
            <a:endParaRPr lang="en-GB" dirty="0"/>
          </a:p>
        </p:txBody>
      </p:sp>
      <p:sp>
        <p:nvSpPr>
          <p:cNvPr id="4" name="Slide Number Placeholder 3"/>
          <p:cNvSpPr>
            <a:spLocks noGrp="1"/>
          </p:cNvSpPr>
          <p:nvPr>
            <p:ph type="sldNum" sz="quarter" idx="12"/>
          </p:nvPr>
        </p:nvSpPr>
        <p:spPr/>
        <p:txBody>
          <a:bodyPr/>
          <a:lstStyle/>
          <a:p>
            <a:fld id="{D71F5E15-853C-489B-BB85-05F7BDECCA90}"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r>
              <a:rPr lang="en-US"/>
              <a:t>20-Sep-24</a:t>
            </a:r>
            <a:endParaRPr lang="en-GB" dirty="0"/>
          </a:p>
        </p:txBody>
      </p:sp>
      <p:sp>
        <p:nvSpPr>
          <p:cNvPr id="6" name="Footer Placeholder 5"/>
          <p:cNvSpPr>
            <a:spLocks noGrp="1"/>
          </p:cNvSpPr>
          <p:nvPr>
            <p:ph type="ftr" sz="quarter" idx="11"/>
          </p:nvPr>
        </p:nvSpPr>
        <p:spPr/>
        <p:txBody>
          <a:bodyPr/>
          <a:lstStyle/>
          <a:p>
            <a:r>
              <a:rPr lang="en-GB"/>
              <a:t>Messages from the Future</a:t>
            </a:r>
            <a:endParaRPr lang="en-GB" dirty="0"/>
          </a:p>
        </p:txBody>
      </p:sp>
      <p:sp>
        <p:nvSpPr>
          <p:cNvPr id="7" name="Slide Number Placeholder 6"/>
          <p:cNvSpPr>
            <a:spLocks noGrp="1"/>
          </p:cNvSpPr>
          <p:nvPr>
            <p:ph type="sldNum" sz="quarter" idx="12"/>
          </p:nvPr>
        </p:nvSpPr>
        <p:spPr/>
        <p:txBody>
          <a:bodyPr/>
          <a:lstStyle/>
          <a:p>
            <a:fld id="{D71F5E15-853C-489B-BB85-05F7BDECCA90}"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a:t>20-Sep-24</a:t>
            </a:r>
            <a:endParaRPr lang="en-GB" dirty="0"/>
          </a:p>
        </p:txBody>
      </p:sp>
      <p:sp>
        <p:nvSpPr>
          <p:cNvPr id="22" name="Footer Placeholder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GB"/>
              <a:t>Messages from the Future</a:t>
            </a:r>
            <a:endParaRPr lang="en-GB" dirty="0"/>
          </a:p>
        </p:txBody>
      </p:sp>
      <p:sp>
        <p:nvSpPr>
          <p:cNvPr id="18" name="Slide Number Placeholder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71F5E15-853C-489B-BB85-05F7BDECCA90}" type="slidenum">
              <a:rPr lang="en-GB" smtClean="0"/>
              <a:pPr/>
              <a:t>‹#›</a:t>
            </a:fld>
            <a:endParaRPr lang="en-GB"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50" r:id="rId14"/>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messages.bobeager.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imdb.com/name/nm0228797/" TargetMode="External"/><Relationship Id="rId2" Type="http://schemas.openxmlformats.org/officeDocument/2006/relationships/hyperlink" Target="http://www.imdb.com/name/nm0429254/" TargetMode="Externa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Messages from the Future</a:t>
            </a:r>
            <a:br>
              <a:rPr lang="en-GB" dirty="0"/>
            </a:br>
            <a:endParaRPr lang="en-GB" dirty="0"/>
          </a:p>
        </p:txBody>
      </p:sp>
      <p:sp>
        <p:nvSpPr>
          <p:cNvPr id="3" name="Subtitle 2"/>
          <p:cNvSpPr>
            <a:spLocks noGrp="1"/>
          </p:cNvSpPr>
          <p:nvPr>
            <p:ph type="subTitle" idx="1"/>
          </p:nvPr>
        </p:nvSpPr>
        <p:spPr/>
        <p:txBody>
          <a:bodyPr>
            <a:normAutofit fontScale="85000" lnSpcReduction="20000"/>
          </a:bodyPr>
          <a:lstStyle/>
          <a:p>
            <a:r>
              <a:rPr lang="en-GB" dirty="0"/>
              <a:t>or “Things you will have wished you’d known”</a:t>
            </a:r>
          </a:p>
          <a:p>
            <a:endParaRPr lang="en-GB" dirty="0"/>
          </a:p>
          <a:p>
            <a:r>
              <a:rPr lang="en-GB" dirty="0"/>
              <a:t>Bob Eager</a:t>
            </a:r>
          </a:p>
          <a:p>
            <a:endParaRPr lang="en-GB" dirty="0"/>
          </a:p>
          <a:p>
            <a:r>
              <a:rPr lang="en-GB" sz="2100" dirty="0"/>
              <a:t>September 2024</a:t>
            </a:r>
          </a:p>
        </p:txBody>
      </p:sp>
      <p:sp>
        <p:nvSpPr>
          <p:cNvPr id="5" name="Footer Placeholder 4"/>
          <p:cNvSpPr>
            <a:spLocks noGrp="1"/>
          </p:cNvSpPr>
          <p:nvPr>
            <p:ph type="ftr" sz="quarter" idx="11"/>
          </p:nvPr>
        </p:nvSpPr>
        <p:spPr/>
        <p:txBody>
          <a:bodyPr/>
          <a:lstStyle/>
          <a:p>
            <a:r>
              <a:rPr lang="en-GB" dirty="0"/>
              <a:t>Messages from the Future</a:t>
            </a:r>
          </a:p>
        </p:txBody>
      </p:sp>
      <p:sp>
        <p:nvSpPr>
          <p:cNvPr id="4" name="Slide Number Placeholder 3"/>
          <p:cNvSpPr>
            <a:spLocks noGrp="1"/>
          </p:cNvSpPr>
          <p:nvPr>
            <p:ph type="sldNum" sz="quarter" idx="12"/>
          </p:nvPr>
        </p:nvSpPr>
        <p:spPr/>
        <p:txBody>
          <a:bodyPr/>
          <a:lstStyle/>
          <a:p>
            <a:fld id="{D71F5E15-853C-489B-BB85-05F7BDECCA90}" type="slidenum">
              <a:rPr lang="en-GB" smtClean="0"/>
              <a:pPr/>
              <a:t>1</a:t>
            </a:fld>
            <a:endParaRPr lang="en-GB" dirty="0"/>
          </a:p>
        </p:txBody>
      </p:sp>
      <p:sp>
        <p:nvSpPr>
          <p:cNvPr id="6" name="Date Placeholder 5">
            <a:extLst>
              <a:ext uri="{FF2B5EF4-FFF2-40B4-BE49-F238E27FC236}">
                <a16:creationId xmlns:a16="http://schemas.microsoft.com/office/drawing/2014/main" id="{72B9A115-BEE0-4038-A294-1D2E027BC3AB}"/>
              </a:ext>
            </a:extLst>
          </p:cNvPr>
          <p:cNvSpPr>
            <a:spLocks noGrp="1"/>
          </p:cNvSpPr>
          <p:nvPr>
            <p:ph type="dt" sz="half" idx="10"/>
          </p:nvPr>
        </p:nvSpPr>
        <p:spPr/>
        <p:txBody>
          <a:bodyPr/>
          <a:lstStyle/>
          <a:p>
            <a:r>
              <a:rPr lang="en-US"/>
              <a:t>20-Sep-24</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More odd advice</a:t>
            </a:r>
          </a:p>
        </p:txBody>
      </p:sp>
      <p:sp>
        <p:nvSpPr>
          <p:cNvPr id="3" name="Content Placeholder 2"/>
          <p:cNvSpPr>
            <a:spLocks noGrp="1"/>
          </p:cNvSpPr>
          <p:nvPr>
            <p:ph idx="1"/>
          </p:nvPr>
        </p:nvSpPr>
        <p:spPr/>
        <p:txBody>
          <a:bodyPr/>
          <a:lstStyle/>
          <a:p>
            <a:r>
              <a:rPr lang="en-GB" dirty="0"/>
              <a:t>join </a:t>
            </a:r>
            <a:r>
              <a:rPr lang="en-GB" dirty="0" err="1"/>
              <a:t>LinkedIN</a:t>
            </a:r>
            <a:r>
              <a:rPr lang="en-GB" dirty="0"/>
              <a:t> now and start building connections</a:t>
            </a:r>
          </a:p>
          <a:p>
            <a:pPr lvl="1"/>
            <a:r>
              <a:rPr lang="en-GB" dirty="0"/>
              <a:t>a good job marketplace, and useful in second year</a:t>
            </a:r>
          </a:p>
          <a:p>
            <a:endParaRPr lang="en-GB" dirty="0"/>
          </a:p>
          <a:p>
            <a:r>
              <a:rPr lang="en-GB" dirty="0"/>
              <a:t>sanitise your social media history while you still have time!</a:t>
            </a:r>
          </a:p>
          <a:p>
            <a:endParaRPr lang="en-GB" dirty="0"/>
          </a:p>
          <a:p>
            <a:r>
              <a:rPr lang="en-GB" dirty="0"/>
              <a:t>just have fun</a:t>
            </a:r>
          </a:p>
          <a:p>
            <a:pPr lvl="1"/>
            <a:r>
              <a:rPr lang="en-GB" dirty="0"/>
              <a:t>be creative</a:t>
            </a:r>
          </a:p>
          <a:p>
            <a:pPr lvl="1"/>
            <a:r>
              <a:rPr lang="en-GB" dirty="0"/>
              <a:t>try new things, get involved, EXPLORE!</a:t>
            </a:r>
          </a:p>
          <a:p>
            <a:pPr lvl="1"/>
            <a:r>
              <a:rPr lang="en-GB" dirty="0"/>
              <a:t>if interested, get into an open source project</a:t>
            </a:r>
          </a:p>
          <a:p>
            <a:pPr lvl="1"/>
            <a:endParaRPr lang="en-GB" dirty="0"/>
          </a:p>
          <a:p>
            <a:r>
              <a:rPr lang="en-GB" dirty="0"/>
              <a:t>make yourself stand out – now is a good time if you want to re-invent yourself a bit</a:t>
            </a:r>
          </a:p>
          <a:p>
            <a:endParaRPr lang="en-GB" dirty="0"/>
          </a:p>
          <a:p>
            <a:r>
              <a:rPr lang="en-GB" dirty="0"/>
              <a:t>sort out your study space to make it easy to study</a:t>
            </a:r>
          </a:p>
        </p:txBody>
      </p:sp>
      <p:sp>
        <p:nvSpPr>
          <p:cNvPr id="4" name="Footer Placeholder 3"/>
          <p:cNvSpPr>
            <a:spLocks noGrp="1"/>
          </p:cNvSpPr>
          <p:nvPr>
            <p:ph type="ftr" sz="quarter" idx="11"/>
          </p:nvPr>
        </p:nvSpPr>
        <p:spPr/>
        <p:txBody>
          <a:bodyPr/>
          <a:lstStyle/>
          <a:p>
            <a:r>
              <a:rPr lang="en-GB"/>
              <a:t>Messages from the Future</a:t>
            </a:r>
            <a:endParaRPr lang="en-GB" dirty="0"/>
          </a:p>
        </p:txBody>
      </p:sp>
      <p:sp>
        <p:nvSpPr>
          <p:cNvPr id="5" name="Slide Number Placeholder 4"/>
          <p:cNvSpPr>
            <a:spLocks noGrp="1"/>
          </p:cNvSpPr>
          <p:nvPr>
            <p:ph type="sldNum" sz="quarter" idx="12"/>
          </p:nvPr>
        </p:nvSpPr>
        <p:spPr/>
        <p:txBody>
          <a:bodyPr/>
          <a:lstStyle/>
          <a:p>
            <a:fld id="{D71F5E15-853C-489B-BB85-05F7BDECCA90}" type="slidenum">
              <a:rPr lang="en-GB" smtClean="0"/>
              <a:pPr/>
              <a:t>10</a:t>
            </a:fld>
            <a:endParaRPr lang="en-GB" dirty="0"/>
          </a:p>
        </p:txBody>
      </p:sp>
      <p:sp>
        <p:nvSpPr>
          <p:cNvPr id="6" name="Date Placeholder 5">
            <a:extLst>
              <a:ext uri="{FF2B5EF4-FFF2-40B4-BE49-F238E27FC236}">
                <a16:creationId xmlns:a16="http://schemas.microsoft.com/office/drawing/2014/main" id="{00F778A1-295C-4626-8012-FEB742CD4ED0}"/>
              </a:ext>
            </a:extLst>
          </p:cNvPr>
          <p:cNvSpPr>
            <a:spLocks noGrp="1"/>
          </p:cNvSpPr>
          <p:nvPr>
            <p:ph type="dt" sz="half" idx="10"/>
          </p:nvPr>
        </p:nvSpPr>
        <p:spPr/>
        <p:txBody>
          <a:bodyPr/>
          <a:lstStyle/>
          <a:p>
            <a:r>
              <a:rPr lang="en-US"/>
              <a:t>20-Sep-24</a:t>
            </a:r>
            <a:endParaRPr lang="en-GB" dirty="0"/>
          </a:p>
        </p:txBody>
      </p:sp>
    </p:spTree>
    <p:extLst>
      <p:ext uri="{BB962C8B-B14F-4D97-AF65-F5344CB8AC3E}">
        <p14:creationId xmlns:p14="http://schemas.microsoft.com/office/powerpoint/2010/main" val="3931126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500"/>
                                        <p:tgtEl>
                                          <p:spTgt spid="3">
                                            <p:txEl>
                                              <p:pRg st="6" end="6"/>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fade">
                                      <p:cBhvr>
                                        <p:cTn id="18" dur="500"/>
                                        <p:tgtEl>
                                          <p:spTgt spid="3">
                                            <p:txEl>
                                              <p:pRg st="7" end="7"/>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500"/>
                                        <p:tgtEl>
                                          <p:spTgt spid="3">
                                            <p:txEl>
                                              <p:pRg st="8" end="8"/>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10" end="10"/>
                                            </p:txEl>
                                          </p:spTgt>
                                        </p:tgtEl>
                                        <p:attrNameLst>
                                          <p:attrName>style.visibility</p:attrName>
                                        </p:attrNameLst>
                                      </p:cBhvr>
                                      <p:to>
                                        <p:strVal val="visible"/>
                                      </p:to>
                                    </p:set>
                                    <p:animEffect transition="in" filter="fade">
                                      <p:cBhvr>
                                        <p:cTn id="26" dur="500"/>
                                        <p:tgtEl>
                                          <p:spTgt spid="3">
                                            <p:txEl>
                                              <p:pRg st="10" end="1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animEffect transition="in" filter="fade">
                                      <p:cBhvr>
                                        <p:cTn id="3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Finally</a:t>
            </a:r>
          </a:p>
        </p:txBody>
      </p:sp>
      <p:sp>
        <p:nvSpPr>
          <p:cNvPr id="3" name="Content Placeholder 2"/>
          <p:cNvSpPr>
            <a:spLocks noGrp="1"/>
          </p:cNvSpPr>
          <p:nvPr>
            <p:ph idx="1"/>
          </p:nvPr>
        </p:nvSpPr>
        <p:spPr/>
        <p:txBody>
          <a:bodyPr/>
          <a:lstStyle/>
          <a:p>
            <a:r>
              <a:rPr lang="en-GB" dirty="0"/>
              <a:t>you’re here to work, but to have fun too</a:t>
            </a:r>
          </a:p>
          <a:p>
            <a:r>
              <a:rPr lang="en-GB" dirty="0"/>
              <a:t>don’t live in a straight line – take the scenic route</a:t>
            </a:r>
          </a:p>
          <a:p>
            <a:r>
              <a:rPr lang="en-GB" dirty="0"/>
              <a:t>personal development is really important, and really part of your degree</a:t>
            </a:r>
          </a:p>
          <a:p>
            <a:r>
              <a:rPr lang="en-GB" dirty="0"/>
              <a:t>get out there and</a:t>
            </a:r>
          </a:p>
          <a:p>
            <a:pPr marL="0" indent="0" algn="ctr">
              <a:buNone/>
            </a:pPr>
            <a:r>
              <a:rPr lang="en-GB" sz="8800" b="1" dirty="0">
                <a:solidFill>
                  <a:srgbClr val="00B050"/>
                </a:solidFill>
                <a:latin typeface="+mj-lt"/>
              </a:rPr>
              <a:t>LIVE IT!</a:t>
            </a:r>
          </a:p>
          <a:p>
            <a:pPr marL="0" indent="0" algn="ctr">
              <a:buNone/>
            </a:pPr>
            <a:endParaRPr lang="en-GB" b="1" dirty="0"/>
          </a:p>
          <a:p>
            <a:pPr marL="0" indent="0" algn="ctr">
              <a:buNone/>
            </a:pPr>
            <a:r>
              <a:rPr lang="en-GB" sz="3200" b="1" dirty="0">
                <a:solidFill>
                  <a:srgbClr val="00B050"/>
                </a:solidFill>
                <a:latin typeface="+mj-lt"/>
                <a:hlinkClick r:id="rId2"/>
              </a:rPr>
              <a:t>http://messages.bobeager.uk</a:t>
            </a:r>
            <a:endParaRPr lang="en-GB" sz="3200" b="1" dirty="0">
              <a:solidFill>
                <a:srgbClr val="00B050"/>
              </a:solidFill>
              <a:latin typeface="+mj-lt"/>
            </a:endParaRPr>
          </a:p>
        </p:txBody>
      </p:sp>
      <p:sp>
        <p:nvSpPr>
          <p:cNvPr id="4" name="Footer Placeholder 3"/>
          <p:cNvSpPr>
            <a:spLocks noGrp="1"/>
          </p:cNvSpPr>
          <p:nvPr>
            <p:ph type="ftr" sz="quarter" idx="11"/>
          </p:nvPr>
        </p:nvSpPr>
        <p:spPr/>
        <p:txBody>
          <a:bodyPr/>
          <a:lstStyle/>
          <a:p>
            <a:r>
              <a:rPr lang="en-GB"/>
              <a:t>Messages from the Future</a:t>
            </a:r>
            <a:endParaRPr lang="en-GB" dirty="0"/>
          </a:p>
        </p:txBody>
      </p:sp>
      <p:sp>
        <p:nvSpPr>
          <p:cNvPr id="5" name="Slide Number Placeholder 4"/>
          <p:cNvSpPr>
            <a:spLocks noGrp="1"/>
          </p:cNvSpPr>
          <p:nvPr>
            <p:ph type="sldNum" sz="quarter" idx="12"/>
          </p:nvPr>
        </p:nvSpPr>
        <p:spPr/>
        <p:txBody>
          <a:bodyPr/>
          <a:lstStyle/>
          <a:p>
            <a:fld id="{D71F5E15-853C-489B-BB85-05F7BDECCA90}" type="slidenum">
              <a:rPr lang="en-GB" smtClean="0"/>
              <a:pPr/>
              <a:t>11</a:t>
            </a:fld>
            <a:endParaRPr lang="en-GB" dirty="0"/>
          </a:p>
        </p:txBody>
      </p:sp>
      <p:sp>
        <p:nvSpPr>
          <p:cNvPr id="6" name="Date Placeholder 5">
            <a:extLst>
              <a:ext uri="{FF2B5EF4-FFF2-40B4-BE49-F238E27FC236}">
                <a16:creationId xmlns:a16="http://schemas.microsoft.com/office/drawing/2014/main" id="{5BC5A958-66AA-460E-8EFB-51FA082EA578}"/>
              </a:ext>
            </a:extLst>
          </p:cNvPr>
          <p:cNvSpPr>
            <a:spLocks noGrp="1"/>
          </p:cNvSpPr>
          <p:nvPr>
            <p:ph type="dt" sz="half" idx="10"/>
          </p:nvPr>
        </p:nvSpPr>
        <p:spPr/>
        <p:txBody>
          <a:bodyPr/>
          <a:lstStyle/>
          <a:p>
            <a:r>
              <a:rPr lang="en-US"/>
              <a:t>20-Sep-24</a:t>
            </a:r>
            <a:endParaRPr lang="en-GB" dirty="0"/>
          </a:p>
        </p:txBody>
      </p:sp>
    </p:spTree>
    <p:extLst>
      <p:ext uri="{BB962C8B-B14F-4D97-AF65-F5344CB8AC3E}">
        <p14:creationId xmlns:p14="http://schemas.microsoft.com/office/powerpoint/2010/main" val="33314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Introduction</a:t>
            </a:r>
          </a:p>
        </p:txBody>
      </p:sp>
      <p:sp>
        <p:nvSpPr>
          <p:cNvPr id="3" name="Content Placeholder 2"/>
          <p:cNvSpPr>
            <a:spLocks noGrp="1"/>
          </p:cNvSpPr>
          <p:nvPr>
            <p:ph idx="1"/>
          </p:nvPr>
        </p:nvSpPr>
        <p:spPr/>
        <p:txBody>
          <a:bodyPr>
            <a:normAutofit/>
          </a:bodyPr>
          <a:lstStyle/>
          <a:p>
            <a:r>
              <a:rPr lang="en-GB" dirty="0"/>
              <a:t>From “The Hitch-Hiker’s Guide to the Galaxy”:</a:t>
            </a:r>
          </a:p>
          <a:p>
            <a:pPr lvl="1"/>
            <a:r>
              <a:rPr lang="en-GB" i="1" dirty="0">
                <a:hlinkClick r:id="rId2"/>
              </a:rPr>
              <a:t>Arthur Dent</a:t>
            </a:r>
            <a:r>
              <a:rPr lang="en-GB" dirty="0"/>
              <a:t>: You know, it's at times like this, when I’m stuck in a Vogon airlock with a man from Betelgeuse, about to die of asphyxiation in deep space, that I really wish I’d listened to what my mother told me when I was young.</a:t>
            </a:r>
          </a:p>
          <a:p>
            <a:pPr marL="667512" lvl="2" indent="0">
              <a:buNone/>
            </a:pPr>
            <a:r>
              <a:rPr lang="en-GB" i="1" dirty="0">
                <a:hlinkClick r:id="rId3"/>
              </a:rPr>
              <a:t>Ford Prefect</a:t>
            </a:r>
            <a:r>
              <a:rPr lang="en-GB" dirty="0"/>
              <a:t>: Why? What did she tell you?</a:t>
            </a:r>
          </a:p>
          <a:p>
            <a:pPr marL="667512" lvl="2" indent="0">
              <a:buNone/>
            </a:pPr>
            <a:r>
              <a:rPr lang="en-GB" i="1" dirty="0">
                <a:hlinkClick r:id="rId2"/>
              </a:rPr>
              <a:t>Arthur Dent</a:t>
            </a:r>
            <a:r>
              <a:rPr lang="en-GB" dirty="0"/>
              <a:t>: I don’t know! I didn’t listen! </a:t>
            </a:r>
          </a:p>
          <a:p>
            <a:endParaRPr lang="en-GB" dirty="0"/>
          </a:p>
          <a:p>
            <a:r>
              <a:rPr lang="en-GB" dirty="0"/>
              <a:t>So now is the time to listen …</a:t>
            </a:r>
          </a:p>
          <a:p>
            <a:pPr lvl="1"/>
            <a:r>
              <a:rPr lang="en-GB" dirty="0"/>
              <a:t>Some of this is stuff picked up over the years</a:t>
            </a:r>
          </a:p>
          <a:p>
            <a:pPr lvl="1"/>
            <a:r>
              <a:rPr lang="en-GB" dirty="0"/>
              <a:t>Some of it was crowdsourced from other students and graduates, on Bob’s own Facebook group which contains some students from over 45 years ago, and some who graduated much more recently!</a:t>
            </a:r>
          </a:p>
          <a:p>
            <a:r>
              <a:rPr lang="en-GB" dirty="0"/>
              <a:t>Use what works for you…but try some new stuff while you’re here</a:t>
            </a:r>
          </a:p>
        </p:txBody>
      </p:sp>
      <p:sp>
        <p:nvSpPr>
          <p:cNvPr id="4" name="Footer Placeholder 3"/>
          <p:cNvSpPr>
            <a:spLocks noGrp="1"/>
          </p:cNvSpPr>
          <p:nvPr>
            <p:ph type="ftr" sz="quarter" idx="11"/>
          </p:nvPr>
        </p:nvSpPr>
        <p:spPr/>
        <p:txBody>
          <a:bodyPr/>
          <a:lstStyle/>
          <a:p>
            <a:r>
              <a:rPr lang="en-GB"/>
              <a:t>Messages from the Future</a:t>
            </a:r>
            <a:endParaRPr lang="en-GB" dirty="0"/>
          </a:p>
        </p:txBody>
      </p:sp>
      <p:sp>
        <p:nvSpPr>
          <p:cNvPr id="5" name="Slide Number Placeholder 4"/>
          <p:cNvSpPr>
            <a:spLocks noGrp="1"/>
          </p:cNvSpPr>
          <p:nvPr>
            <p:ph type="sldNum" sz="quarter" idx="12"/>
          </p:nvPr>
        </p:nvSpPr>
        <p:spPr/>
        <p:txBody>
          <a:bodyPr/>
          <a:lstStyle/>
          <a:p>
            <a:fld id="{D71F5E15-853C-489B-BB85-05F7BDECCA90}" type="slidenum">
              <a:rPr lang="en-GB" smtClean="0"/>
              <a:pPr/>
              <a:t>2</a:t>
            </a:fld>
            <a:endParaRPr lang="en-GB"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88224" y="2564907"/>
            <a:ext cx="1691640" cy="1983105"/>
          </a:xfrm>
          <a:prstGeom prst="rect">
            <a:avLst/>
          </a:prstGeom>
        </p:spPr>
      </p:pic>
      <p:sp>
        <p:nvSpPr>
          <p:cNvPr id="7" name="Date Placeholder 6">
            <a:extLst>
              <a:ext uri="{FF2B5EF4-FFF2-40B4-BE49-F238E27FC236}">
                <a16:creationId xmlns:a16="http://schemas.microsoft.com/office/drawing/2014/main" id="{D809D423-00FD-470D-9595-8EB77ADFCBC9}"/>
              </a:ext>
            </a:extLst>
          </p:cNvPr>
          <p:cNvSpPr>
            <a:spLocks noGrp="1"/>
          </p:cNvSpPr>
          <p:nvPr>
            <p:ph type="dt" sz="half" idx="10"/>
          </p:nvPr>
        </p:nvSpPr>
        <p:spPr/>
        <p:txBody>
          <a:bodyPr/>
          <a:lstStyle/>
          <a:p>
            <a:r>
              <a:rPr lang="en-US"/>
              <a:t>20-Sep-24</a:t>
            </a:r>
            <a:endParaRPr lang="en-GB" dirty="0"/>
          </a:p>
        </p:txBody>
      </p:sp>
    </p:spTree>
    <p:extLst>
      <p:ext uri="{BB962C8B-B14F-4D97-AF65-F5344CB8AC3E}">
        <p14:creationId xmlns:p14="http://schemas.microsoft.com/office/powerpoint/2010/main" val="3302990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2" presetClass="entr" presetSubtype="2" fill="hold" nodeType="afterEffect">
                                  <p:stCondLst>
                                    <p:cond delay="300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1000" fill="hold"/>
                                        <p:tgtEl>
                                          <p:spTgt spid="6"/>
                                        </p:tgtEl>
                                        <p:attrNameLst>
                                          <p:attrName>ppt_x</p:attrName>
                                        </p:attrNameLst>
                                      </p:cBhvr>
                                      <p:tavLst>
                                        <p:tav tm="0">
                                          <p:val>
                                            <p:strVal val="1+#ppt_w/2"/>
                                          </p:val>
                                        </p:tav>
                                        <p:tav tm="100000">
                                          <p:val>
                                            <p:strVal val="#ppt_x"/>
                                          </p:val>
                                        </p:tav>
                                      </p:tavLst>
                                    </p:anim>
                                    <p:anim calcmode="lin" valueType="num">
                                      <p:cBhvr additive="base">
                                        <p:cTn id="19"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Networking	</a:t>
            </a:r>
          </a:p>
        </p:txBody>
      </p:sp>
      <p:sp>
        <p:nvSpPr>
          <p:cNvPr id="3" name="Content Placeholder 2"/>
          <p:cNvSpPr>
            <a:spLocks noGrp="1"/>
          </p:cNvSpPr>
          <p:nvPr>
            <p:ph idx="1"/>
          </p:nvPr>
        </p:nvSpPr>
        <p:spPr/>
        <p:txBody>
          <a:bodyPr/>
          <a:lstStyle/>
          <a:p>
            <a:r>
              <a:rPr lang="en-GB" dirty="0"/>
              <a:t>No, not computer networking…that starts later…</a:t>
            </a:r>
          </a:p>
          <a:p>
            <a:endParaRPr lang="en-GB" dirty="0"/>
          </a:p>
          <a:p>
            <a:r>
              <a:rPr lang="en-GB" dirty="0"/>
              <a:t>Friends – real friends, not the hundreds you have on social media, etc. - this is where you start making them</a:t>
            </a:r>
          </a:p>
          <a:p>
            <a:pPr lvl="0"/>
            <a:r>
              <a:rPr lang="en-GB" dirty="0"/>
              <a:t>“A good friend will help you move; a great friend will help you move a body”</a:t>
            </a:r>
          </a:p>
          <a:p>
            <a:pPr lvl="0"/>
            <a:r>
              <a:rPr lang="en-GB" dirty="0"/>
              <a:t>and “really great friends will bring a spade and not ask any questions”</a:t>
            </a:r>
          </a:p>
          <a:p>
            <a:r>
              <a:rPr lang="en-GB" dirty="0"/>
              <a:t>You’ll help each other for many years to come</a:t>
            </a:r>
          </a:p>
          <a:p>
            <a:endParaRPr lang="en-GB" dirty="0"/>
          </a:p>
        </p:txBody>
      </p:sp>
      <p:sp>
        <p:nvSpPr>
          <p:cNvPr id="4" name="Footer Placeholder 3"/>
          <p:cNvSpPr>
            <a:spLocks noGrp="1"/>
          </p:cNvSpPr>
          <p:nvPr>
            <p:ph type="ftr" sz="quarter" idx="11"/>
          </p:nvPr>
        </p:nvSpPr>
        <p:spPr/>
        <p:txBody>
          <a:bodyPr/>
          <a:lstStyle/>
          <a:p>
            <a:r>
              <a:rPr lang="en-GB"/>
              <a:t>Messages from the Future</a:t>
            </a:r>
            <a:endParaRPr lang="en-GB" dirty="0"/>
          </a:p>
        </p:txBody>
      </p:sp>
      <p:sp>
        <p:nvSpPr>
          <p:cNvPr id="5" name="Slide Number Placeholder 4"/>
          <p:cNvSpPr>
            <a:spLocks noGrp="1"/>
          </p:cNvSpPr>
          <p:nvPr>
            <p:ph type="sldNum" sz="quarter" idx="12"/>
          </p:nvPr>
        </p:nvSpPr>
        <p:spPr/>
        <p:txBody>
          <a:bodyPr/>
          <a:lstStyle/>
          <a:p>
            <a:fld id="{D71F5E15-853C-489B-BB85-05F7BDECCA90}" type="slidenum">
              <a:rPr lang="en-GB" smtClean="0"/>
              <a:pPr/>
              <a:t>3</a:t>
            </a:fld>
            <a:endParaRPr lang="en-GB"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149080"/>
            <a:ext cx="4095750" cy="2150269"/>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3869225"/>
            <a:ext cx="2590800" cy="2438591"/>
          </a:xfrm>
          <a:prstGeom prst="rect">
            <a:avLst/>
          </a:prstGeom>
        </p:spPr>
      </p:pic>
      <p:sp>
        <p:nvSpPr>
          <p:cNvPr id="8" name="Right Arrow 7"/>
          <p:cNvSpPr/>
          <p:nvPr/>
        </p:nvSpPr>
        <p:spPr>
          <a:xfrm>
            <a:off x="3779912" y="4581128"/>
            <a:ext cx="1224136"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Date Placeholder 8">
            <a:extLst>
              <a:ext uri="{FF2B5EF4-FFF2-40B4-BE49-F238E27FC236}">
                <a16:creationId xmlns:a16="http://schemas.microsoft.com/office/drawing/2014/main" id="{D857BBF5-E164-4E9F-978B-11F4E585A8D2}"/>
              </a:ext>
            </a:extLst>
          </p:cNvPr>
          <p:cNvSpPr>
            <a:spLocks noGrp="1"/>
          </p:cNvSpPr>
          <p:nvPr>
            <p:ph type="dt" sz="half" idx="10"/>
          </p:nvPr>
        </p:nvSpPr>
        <p:spPr/>
        <p:txBody>
          <a:bodyPr/>
          <a:lstStyle/>
          <a:p>
            <a:r>
              <a:rPr lang="en-US"/>
              <a:t>20-Sep-24</a:t>
            </a:r>
            <a:endParaRPr lang="en-GB" dirty="0"/>
          </a:p>
        </p:txBody>
      </p:sp>
    </p:spTree>
    <p:extLst>
      <p:ext uri="{BB962C8B-B14F-4D97-AF65-F5344CB8AC3E}">
        <p14:creationId xmlns:p14="http://schemas.microsoft.com/office/powerpoint/2010/main" val="145650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Engaging with people</a:t>
            </a:r>
          </a:p>
        </p:txBody>
      </p:sp>
      <p:sp>
        <p:nvSpPr>
          <p:cNvPr id="3" name="Content Placeholder 2"/>
          <p:cNvSpPr>
            <a:spLocks noGrp="1"/>
          </p:cNvSpPr>
          <p:nvPr>
            <p:ph idx="1"/>
          </p:nvPr>
        </p:nvSpPr>
        <p:spPr>
          <a:xfrm>
            <a:off x="457200" y="1056166"/>
            <a:ext cx="8229600" cy="5226934"/>
          </a:xfrm>
        </p:spPr>
        <p:txBody>
          <a:bodyPr/>
          <a:lstStyle/>
          <a:p>
            <a:r>
              <a:rPr lang="en-GB" dirty="0"/>
              <a:t>Get to know important people, as a long term thing</a:t>
            </a:r>
          </a:p>
          <a:p>
            <a:pPr lvl="1"/>
            <a:r>
              <a:rPr lang="en-GB" dirty="0"/>
              <a:t>not just at university, but at work and everywhere</a:t>
            </a:r>
          </a:p>
          <a:p>
            <a:pPr lvl="1"/>
            <a:r>
              <a:rPr lang="en-GB" dirty="0"/>
              <a:t>secretaries, cleaners, building managers, postmen, delivery people, catering staff</a:t>
            </a:r>
          </a:p>
          <a:p>
            <a:pPr lvl="1"/>
            <a:r>
              <a:rPr lang="en-GB" dirty="0"/>
              <a:t>make their life more interesting, and yours will be too</a:t>
            </a:r>
          </a:p>
          <a:p>
            <a:endParaRPr lang="en-GB" dirty="0"/>
          </a:p>
          <a:p>
            <a:r>
              <a:rPr lang="en-GB" dirty="0"/>
              <a:t>Use common rooms, bars and other meeting places</a:t>
            </a:r>
          </a:p>
          <a:p>
            <a:pPr lvl="1"/>
            <a:r>
              <a:rPr lang="en-GB" dirty="0"/>
              <a:t>look at “Fermat’s Last Theorem” and the use of a common room</a:t>
            </a:r>
          </a:p>
          <a:p>
            <a:pPr lvl="1"/>
            <a:r>
              <a:rPr lang="en-GB" dirty="0"/>
              <a:t>Google’s management of restaurant queues</a:t>
            </a:r>
          </a:p>
          <a:p>
            <a:pPr lvl="1"/>
            <a:endParaRPr lang="en-GB" dirty="0"/>
          </a:p>
          <a:p>
            <a:r>
              <a:rPr lang="en-GB" dirty="0"/>
              <a:t>Meetings are important, but going to the pub afterwards is often the best bit; non-alcoholic is fine</a:t>
            </a:r>
          </a:p>
          <a:p>
            <a:endParaRPr lang="en-GB" dirty="0"/>
          </a:p>
        </p:txBody>
      </p:sp>
      <p:sp>
        <p:nvSpPr>
          <p:cNvPr id="4" name="Footer Placeholder 3"/>
          <p:cNvSpPr>
            <a:spLocks noGrp="1"/>
          </p:cNvSpPr>
          <p:nvPr>
            <p:ph type="ftr" sz="quarter" idx="11"/>
          </p:nvPr>
        </p:nvSpPr>
        <p:spPr/>
        <p:txBody>
          <a:bodyPr/>
          <a:lstStyle/>
          <a:p>
            <a:r>
              <a:rPr lang="en-GB"/>
              <a:t>Messages from the Future</a:t>
            </a:r>
            <a:endParaRPr lang="en-GB" dirty="0"/>
          </a:p>
        </p:txBody>
      </p:sp>
      <p:sp>
        <p:nvSpPr>
          <p:cNvPr id="5" name="Slide Number Placeholder 4"/>
          <p:cNvSpPr>
            <a:spLocks noGrp="1"/>
          </p:cNvSpPr>
          <p:nvPr>
            <p:ph type="sldNum" sz="quarter" idx="12"/>
          </p:nvPr>
        </p:nvSpPr>
        <p:spPr/>
        <p:txBody>
          <a:bodyPr/>
          <a:lstStyle/>
          <a:p>
            <a:fld id="{D71F5E15-853C-489B-BB85-05F7BDECCA90}" type="slidenum">
              <a:rPr lang="en-GB" smtClean="0"/>
              <a:pPr/>
              <a:t>4</a:t>
            </a:fld>
            <a:endParaRPr lang="en-GB" dirty="0"/>
          </a:p>
        </p:txBody>
      </p:sp>
      <p:sp>
        <p:nvSpPr>
          <p:cNvPr id="7" name="Date Placeholder 6">
            <a:extLst>
              <a:ext uri="{FF2B5EF4-FFF2-40B4-BE49-F238E27FC236}">
                <a16:creationId xmlns:a16="http://schemas.microsoft.com/office/drawing/2014/main" id="{13B2F8CB-E8BE-4DB3-9524-33F567DE3F39}"/>
              </a:ext>
            </a:extLst>
          </p:cNvPr>
          <p:cNvSpPr>
            <a:spLocks noGrp="1"/>
          </p:cNvSpPr>
          <p:nvPr>
            <p:ph type="dt" sz="half" idx="10"/>
          </p:nvPr>
        </p:nvSpPr>
        <p:spPr/>
        <p:txBody>
          <a:bodyPr/>
          <a:lstStyle/>
          <a:p>
            <a:r>
              <a:rPr lang="en-US"/>
              <a:t>20-Sep-24</a:t>
            </a:r>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5800" y="5003557"/>
            <a:ext cx="1500188" cy="1500188"/>
          </a:xfrm>
          <a:prstGeom prst="rect">
            <a:avLst/>
          </a:prstGeom>
        </p:spPr>
      </p:pic>
    </p:spTree>
    <p:extLst>
      <p:ext uri="{BB962C8B-B14F-4D97-AF65-F5344CB8AC3E}">
        <p14:creationId xmlns:p14="http://schemas.microsoft.com/office/powerpoint/2010/main" val="3306410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animEffect transition="in" filter="fade">
                                      <p:cBhvr>
                                        <p:cTn id="18" dur="500"/>
                                        <p:tgtEl>
                                          <p:spTgt spid="3">
                                            <p:txEl>
                                              <p:pRg st="9" end="9"/>
                                            </p:txEl>
                                          </p:spTgt>
                                        </p:tgtEl>
                                      </p:cBhvr>
                                    </p:animEffect>
                                  </p:childTnLst>
                                </p:cTn>
                              </p:par>
                            </p:childTnLst>
                          </p:cTn>
                        </p:par>
                        <p:par>
                          <p:cTn id="19" fill="hold">
                            <p:stCondLst>
                              <p:cond delay="500"/>
                            </p:stCondLst>
                            <p:childTnLst>
                              <p:par>
                                <p:cTn id="20" presetID="2" presetClass="entr" presetSubtype="4" fill="hold" nodeType="afterEffect">
                                  <p:stCondLst>
                                    <p:cond delay="500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1000" fill="hold"/>
                                        <p:tgtEl>
                                          <p:spTgt spid="6"/>
                                        </p:tgtEl>
                                        <p:attrNameLst>
                                          <p:attrName>ppt_x</p:attrName>
                                        </p:attrNameLst>
                                      </p:cBhvr>
                                      <p:tavLst>
                                        <p:tav tm="0">
                                          <p:val>
                                            <p:strVal val="#ppt_x"/>
                                          </p:val>
                                        </p:tav>
                                        <p:tav tm="100000">
                                          <p:val>
                                            <p:strVal val="#ppt_x"/>
                                          </p:val>
                                        </p:tav>
                                      </p:tavLst>
                                    </p:anim>
                                    <p:anim calcmode="lin" valueType="num">
                                      <p:cBhvr additive="base">
                                        <p:cTn id="23"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COVID may not have been all bad</a:t>
            </a:r>
            <a:endParaRPr lang="en-GB" dirty="0"/>
          </a:p>
        </p:txBody>
      </p:sp>
      <p:sp>
        <p:nvSpPr>
          <p:cNvPr id="3" name="Content Placeholder 2"/>
          <p:cNvSpPr>
            <a:spLocks noGrp="1"/>
          </p:cNvSpPr>
          <p:nvPr>
            <p:ph idx="1"/>
          </p:nvPr>
        </p:nvSpPr>
        <p:spPr/>
        <p:txBody>
          <a:bodyPr>
            <a:normAutofit/>
          </a:bodyPr>
          <a:lstStyle/>
          <a:p>
            <a:r>
              <a:rPr lang="en-US" dirty="0"/>
              <a:t>It developed skill in remote working</a:t>
            </a:r>
          </a:p>
          <a:p>
            <a:endParaRPr lang="en-US" dirty="0"/>
          </a:p>
          <a:p>
            <a:r>
              <a:rPr lang="en-US" dirty="0"/>
              <a:t>Who knows what will happen this (academic) year?</a:t>
            </a:r>
          </a:p>
          <a:p>
            <a:r>
              <a:rPr lang="en-US" dirty="0"/>
              <a:t>Hang on to your skill in online meetings</a:t>
            </a:r>
          </a:p>
          <a:p>
            <a:r>
              <a:rPr lang="en-US" dirty="0"/>
              <a:t>You can use Teams (if licensed), Zoom, and other offerings</a:t>
            </a:r>
          </a:p>
          <a:p>
            <a:endParaRPr lang="en-US" dirty="0"/>
          </a:p>
          <a:p>
            <a:r>
              <a:rPr lang="en-US" dirty="0"/>
              <a:t>… and of course there are many other electronic forms of communication, such as group chat, Discord, etc.</a:t>
            </a:r>
          </a:p>
        </p:txBody>
      </p:sp>
      <p:sp>
        <p:nvSpPr>
          <p:cNvPr id="4" name="Footer Placeholder 3"/>
          <p:cNvSpPr>
            <a:spLocks noGrp="1"/>
          </p:cNvSpPr>
          <p:nvPr>
            <p:ph type="ftr" sz="quarter" idx="11"/>
          </p:nvPr>
        </p:nvSpPr>
        <p:spPr/>
        <p:txBody>
          <a:bodyPr/>
          <a:lstStyle/>
          <a:p>
            <a:r>
              <a:rPr lang="en-GB"/>
              <a:t>Messages from the Future</a:t>
            </a:r>
            <a:endParaRPr lang="en-GB" dirty="0"/>
          </a:p>
        </p:txBody>
      </p:sp>
      <p:sp>
        <p:nvSpPr>
          <p:cNvPr id="5" name="Slide Number Placeholder 4"/>
          <p:cNvSpPr>
            <a:spLocks noGrp="1"/>
          </p:cNvSpPr>
          <p:nvPr>
            <p:ph type="sldNum" sz="quarter" idx="12"/>
          </p:nvPr>
        </p:nvSpPr>
        <p:spPr/>
        <p:txBody>
          <a:bodyPr/>
          <a:lstStyle/>
          <a:p>
            <a:fld id="{D71F5E15-853C-489B-BB85-05F7BDECCA90}" type="slidenum">
              <a:rPr lang="en-GB" smtClean="0"/>
              <a:pPr/>
              <a:t>5</a:t>
            </a:fld>
            <a:endParaRPr lang="en-GB" dirty="0"/>
          </a:p>
        </p:txBody>
      </p:sp>
      <p:sp>
        <p:nvSpPr>
          <p:cNvPr id="6" name="Date Placeholder 5">
            <a:extLst>
              <a:ext uri="{FF2B5EF4-FFF2-40B4-BE49-F238E27FC236}">
                <a16:creationId xmlns:a16="http://schemas.microsoft.com/office/drawing/2014/main" id="{47567E97-5BAA-4A9C-8775-9DFFB818B46F}"/>
              </a:ext>
            </a:extLst>
          </p:cNvPr>
          <p:cNvSpPr>
            <a:spLocks noGrp="1"/>
          </p:cNvSpPr>
          <p:nvPr>
            <p:ph type="dt" sz="half" idx="10"/>
          </p:nvPr>
        </p:nvSpPr>
        <p:spPr/>
        <p:txBody>
          <a:bodyPr/>
          <a:lstStyle/>
          <a:p>
            <a:r>
              <a:rPr lang="en-US"/>
              <a:t>20-Sep-24</a:t>
            </a:r>
            <a:endParaRPr lang="en-GB" dirty="0"/>
          </a:p>
        </p:txBody>
      </p:sp>
    </p:spTree>
    <p:extLst>
      <p:ext uri="{BB962C8B-B14F-4D97-AF65-F5344CB8AC3E}">
        <p14:creationId xmlns:p14="http://schemas.microsoft.com/office/powerpoint/2010/main" val="571836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Try New Stuff</a:t>
            </a:r>
          </a:p>
        </p:txBody>
      </p:sp>
      <p:sp>
        <p:nvSpPr>
          <p:cNvPr id="3" name="Content Placeholder 2"/>
          <p:cNvSpPr>
            <a:spLocks noGrp="1"/>
          </p:cNvSpPr>
          <p:nvPr>
            <p:ph idx="1"/>
          </p:nvPr>
        </p:nvSpPr>
        <p:spPr/>
        <p:txBody>
          <a:bodyPr/>
          <a:lstStyle/>
          <a:p>
            <a:r>
              <a:rPr lang="en-GB" dirty="0"/>
              <a:t>University is one of the cheapest, easiest places to try new stuff</a:t>
            </a:r>
          </a:p>
          <a:p>
            <a:pPr lvl="1"/>
            <a:r>
              <a:rPr lang="en-GB" dirty="0"/>
              <a:t>Sports</a:t>
            </a:r>
          </a:p>
          <a:p>
            <a:pPr lvl="1"/>
            <a:r>
              <a:rPr lang="en-GB" dirty="0"/>
              <a:t>Societies</a:t>
            </a:r>
          </a:p>
          <a:p>
            <a:pPr lvl="2"/>
            <a:r>
              <a:rPr lang="en-GB" dirty="0"/>
              <a:t>Ballroom dancing? K-Pop dance?</a:t>
            </a:r>
          </a:p>
          <a:p>
            <a:pPr lvl="2"/>
            <a:r>
              <a:rPr lang="en-GB" dirty="0"/>
              <a:t>Debating? Sign language? Frisbee?</a:t>
            </a:r>
          </a:p>
          <a:p>
            <a:pPr lvl="2"/>
            <a:r>
              <a:rPr lang="en-GB" dirty="0"/>
              <a:t>Probably </a:t>
            </a:r>
            <a:r>
              <a:rPr lang="en-GB" dirty="0" err="1"/>
              <a:t>TinkerSoc</a:t>
            </a:r>
            <a:r>
              <a:rPr lang="en-GB" dirty="0"/>
              <a:t>!!</a:t>
            </a:r>
          </a:p>
          <a:p>
            <a:pPr lvl="1"/>
            <a:r>
              <a:rPr lang="en-GB" dirty="0"/>
              <a:t>Don’t forget all the other stuff – take a break from computing too</a:t>
            </a:r>
          </a:p>
          <a:p>
            <a:pPr lvl="1"/>
            <a:endParaRPr lang="en-GB" dirty="0"/>
          </a:p>
          <a:p>
            <a:r>
              <a:rPr lang="en-GB" dirty="0"/>
              <a:t>Don’t live in your room all the time</a:t>
            </a:r>
          </a:p>
          <a:p>
            <a:endParaRPr lang="en-GB" dirty="0"/>
          </a:p>
          <a:p>
            <a:endParaRPr lang="en-GB" dirty="0"/>
          </a:p>
          <a:p>
            <a:r>
              <a:rPr lang="en-GB" dirty="0"/>
              <a:t>Travel round Kent – it’s a nice place</a:t>
            </a:r>
          </a:p>
          <a:p>
            <a:endParaRPr lang="en-GB" dirty="0"/>
          </a:p>
        </p:txBody>
      </p:sp>
      <p:sp>
        <p:nvSpPr>
          <p:cNvPr id="4" name="Footer Placeholder 3"/>
          <p:cNvSpPr>
            <a:spLocks noGrp="1"/>
          </p:cNvSpPr>
          <p:nvPr>
            <p:ph type="ftr" sz="quarter" idx="11"/>
          </p:nvPr>
        </p:nvSpPr>
        <p:spPr/>
        <p:txBody>
          <a:bodyPr/>
          <a:lstStyle/>
          <a:p>
            <a:r>
              <a:rPr lang="en-GB"/>
              <a:t>Messages from the Future</a:t>
            </a:r>
            <a:endParaRPr lang="en-GB" dirty="0"/>
          </a:p>
        </p:txBody>
      </p:sp>
      <p:sp>
        <p:nvSpPr>
          <p:cNvPr id="5" name="Slide Number Placeholder 4"/>
          <p:cNvSpPr>
            <a:spLocks noGrp="1"/>
          </p:cNvSpPr>
          <p:nvPr>
            <p:ph type="sldNum" sz="quarter" idx="12"/>
          </p:nvPr>
        </p:nvSpPr>
        <p:spPr/>
        <p:txBody>
          <a:bodyPr/>
          <a:lstStyle/>
          <a:p>
            <a:fld id="{D71F5E15-853C-489B-BB85-05F7BDECCA90}" type="slidenum">
              <a:rPr lang="en-GB" smtClean="0"/>
              <a:pPr/>
              <a:t>6</a:t>
            </a:fld>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2637" y="3861048"/>
            <a:ext cx="2619375" cy="1743075"/>
          </a:xfrm>
          <a:prstGeom prst="rect">
            <a:avLst/>
          </a:prstGeom>
        </p:spPr>
      </p:pic>
      <p:sp>
        <p:nvSpPr>
          <p:cNvPr id="7" name="Date Placeholder 6">
            <a:extLst>
              <a:ext uri="{FF2B5EF4-FFF2-40B4-BE49-F238E27FC236}">
                <a16:creationId xmlns:a16="http://schemas.microsoft.com/office/drawing/2014/main" id="{E37AE8FC-3064-48B5-BA9F-B389506DAE5E}"/>
              </a:ext>
            </a:extLst>
          </p:cNvPr>
          <p:cNvSpPr>
            <a:spLocks noGrp="1"/>
          </p:cNvSpPr>
          <p:nvPr>
            <p:ph type="dt" sz="half" idx="10"/>
          </p:nvPr>
        </p:nvSpPr>
        <p:spPr/>
        <p:txBody>
          <a:bodyPr/>
          <a:lstStyle/>
          <a:p>
            <a:r>
              <a:rPr lang="en-US"/>
              <a:t>20-Sep-24</a:t>
            </a:r>
            <a:endParaRPr lang="en-GB" dirty="0"/>
          </a:p>
        </p:txBody>
      </p:sp>
    </p:spTree>
    <p:extLst>
      <p:ext uri="{BB962C8B-B14F-4D97-AF65-F5344CB8AC3E}">
        <p14:creationId xmlns:p14="http://schemas.microsoft.com/office/powerpoint/2010/main" val="109126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fade">
                                      <p:cBhvr>
                                        <p:cTn id="13" dur="500"/>
                                        <p:tgtEl>
                                          <p:spTgt spid="3">
                                            <p:txEl>
                                              <p:pRg st="8" end="8"/>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1" end="11"/>
                                            </p:txEl>
                                          </p:spTgt>
                                        </p:tgtEl>
                                        <p:attrNameLst>
                                          <p:attrName>style.visibility</p:attrName>
                                        </p:attrNameLst>
                                      </p:cBhvr>
                                      <p:to>
                                        <p:strVal val="visible"/>
                                      </p:to>
                                    </p:set>
                                    <p:animEffect transition="in" filter="fade">
                                      <p:cBhvr>
                                        <p:cTn id="18"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Immerse yourself</a:t>
            </a:r>
          </a:p>
        </p:txBody>
      </p:sp>
      <p:sp>
        <p:nvSpPr>
          <p:cNvPr id="3" name="Content Placeholder 2"/>
          <p:cNvSpPr>
            <a:spLocks noGrp="1"/>
          </p:cNvSpPr>
          <p:nvPr>
            <p:ph idx="1"/>
          </p:nvPr>
        </p:nvSpPr>
        <p:spPr/>
        <p:txBody>
          <a:bodyPr/>
          <a:lstStyle/>
          <a:p>
            <a:r>
              <a:rPr lang="en-GB" dirty="0"/>
              <a:t>University </a:t>
            </a:r>
            <a:r>
              <a:rPr lang="en-GB" i="1" dirty="0"/>
              <a:t>isn’t</a:t>
            </a:r>
            <a:r>
              <a:rPr lang="en-GB" dirty="0"/>
              <a:t> a part time occupation</a:t>
            </a:r>
          </a:p>
          <a:p>
            <a:pPr lvl="1"/>
            <a:r>
              <a:rPr lang="en-GB" dirty="0"/>
              <a:t>don’t turn up for a lecture and then just go home/back to your room; this is </a:t>
            </a:r>
            <a:r>
              <a:rPr lang="en-GB" b="1" i="1" dirty="0"/>
              <a:t>really important</a:t>
            </a:r>
          </a:p>
          <a:p>
            <a:pPr lvl="1"/>
            <a:r>
              <a:rPr lang="en-GB" dirty="0"/>
              <a:t>talk to people!</a:t>
            </a:r>
          </a:p>
          <a:p>
            <a:r>
              <a:rPr lang="en-GB" dirty="0"/>
              <a:t>This isn’t school or college – you have to </a:t>
            </a:r>
            <a:r>
              <a:rPr lang="en-GB" i="1" dirty="0"/>
              <a:t>live</a:t>
            </a:r>
            <a:r>
              <a:rPr lang="en-GB" dirty="0"/>
              <a:t> it to get the most out of it (and get a good degree)</a:t>
            </a:r>
          </a:p>
          <a:p>
            <a:endParaRPr lang="en-GB" dirty="0"/>
          </a:p>
          <a:p>
            <a:r>
              <a:rPr lang="en-GB" dirty="0"/>
              <a:t>Meetings aren’t just for content – they’re for what happens before and after</a:t>
            </a:r>
          </a:p>
          <a:p>
            <a:pPr lvl="1"/>
            <a:r>
              <a:rPr lang="en-GB" dirty="0"/>
              <a:t>part of the ‘living’ is places like the Hackspace</a:t>
            </a:r>
          </a:p>
          <a:p>
            <a:endParaRPr lang="en-GB" dirty="0"/>
          </a:p>
          <a:p>
            <a:r>
              <a:rPr lang="en-GB" dirty="0"/>
              <a:t>Pubs and cafés are important places, as are common rooms</a:t>
            </a:r>
          </a:p>
          <a:p>
            <a:r>
              <a:rPr lang="en-GB" dirty="0"/>
              <a:t>You learn from your peers as well as from staff</a:t>
            </a:r>
          </a:p>
          <a:p>
            <a:r>
              <a:rPr lang="en-GB" dirty="0"/>
              <a:t>Staff learn from you!</a:t>
            </a:r>
          </a:p>
        </p:txBody>
      </p:sp>
      <p:sp>
        <p:nvSpPr>
          <p:cNvPr id="4" name="Footer Placeholder 3"/>
          <p:cNvSpPr>
            <a:spLocks noGrp="1"/>
          </p:cNvSpPr>
          <p:nvPr>
            <p:ph type="ftr" sz="quarter" idx="11"/>
          </p:nvPr>
        </p:nvSpPr>
        <p:spPr/>
        <p:txBody>
          <a:bodyPr/>
          <a:lstStyle/>
          <a:p>
            <a:r>
              <a:rPr lang="en-GB"/>
              <a:t>Messages from the Future</a:t>
            </a:r>
            <a:endParaRPr lang="en-GB" dirty="0"/>
          </a:p>
        </p:txBody>
      </p:sp>
      <p:sp>
        <p:nvSpPr>
          <p:cNvPr id="5" name="Slide Number Placeholder 4"/>
          <p:cNvSpPr>
            <a:spLocks noGrp="1"/>
          </p:cNvSpPr>
          <p:nvPr>
            <p:ph type="sldNum" sz="quarter" idx="12"/>
          </p:nvPr>
        </p:nvSpPr>
        <p:spPr/>
        <p:txBody>
          <a:bodyPr/>
          <a:lstStyle/>
          <a:p>
            <a:fld id="{D71F5E15-853C-489B-BB85-05F7BDECCA90}" type="slidenum">
              <a:rPr lang="en-GB" smtClean="0"/>
              <a:pPr/>
              <a:t>7</a:t>
            </a:fld>
            <a:endParaRPr lang="en-GB" dirty="0"/>
          </a:p>
        </p:txBody>
      </p:sp>
      <p:sp>
        <p:nvSpPr>
          <p:cNvPr id="6" name="Date Placeholder 5">
            <a:extLst>
              <a:ext uri="{FF2B5EF4-FFF2-40B4-BE49-F238E27FC236}">
                <a16:creationId xmlns:a16="http://schemas.microsoft.com/office/drawing/2014/main" id="{316298EA-47C3-4A2C-BB8E-2030016E5A2E}"/>
              </a:ext>
            </a:extLst>
          </p:cNvPr>
          <p:cNvSpPr>
            <a:spLocks noGrp="1"/>
          </p:cNvSpPr>
          <p:nvPr>
            <p:ph type="dt" sz="half" idx="10"/>
          </p:nvPr>
        </p:nvSpPr>
        <p:spPr/>
        <p:txBody>
          <a:bodyPr/>
          <a:lstStyle/>
          <a:p>
            <a:r>
              <a:rPr lang="en-US"/>
              <a:t>20-Sep-24</a:t>
            </a:r>
            <a:endParaRPr lang="en-GB" dirty="0"/>
          </a:p>
        </p:txBody>
      </p:sp>
    </p:spTree>
    <p:extLst>
      <p:ext uri="{BB962C8B-B14F-4D97-AF65-F5344CB8AC3E}">
        <p14:creationId xmlns:p14="http://schemas.microsoft.com/office/powerpoint/2010/main" val="2898883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fade">
                                      <p:cBhvr>
                                        <p:cTn id="15" dur="500"/>
                                        <p:tgtEl>
                                          <p:spTgt spid="3">
                                            <p:txEl>
                                              <p:pRg st="8" end="8"/>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9" end="9"/>
                                            </p:txEl>
                                          </p:spTgt>
                                        </p:tgtEl>
                                        <p:attrNameLst>
                                          <p:attrName>style.visibility</p:attrName>
                                        </p:attrNameLst>
                                      </p:cBhvr>
                                      <p:to>
                                        <p:strVal val="visible"/>
                                      </p:to>
                                    </p:set>
                                    <p:animEffect transition="in" filter="fade">
                                      <p:cBhvr>
                                        <p:cTn id="20" dur="500"/>
                                        <p:tgtEl>
                                          <p:spTgt spid="3">
                                            <p:txEl>
                                              <p:pRg st="9" end="9"/>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animEffect transition="in" filter="fade">
                                      <p:cBhvr>
                                        <p:cTn id="2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GB" dirty="0"/>
              <a:t>Academic stuff</a:t>
            </a:r>
          </a:p>
        </p:txBody>
      </p:sp>
      <p:sp>
        <p:nvSpPr>
          <p:cNvPr id="7" name="Content Placeholder 6"/>
          <p:cNvSpPr>
            <a:spLocks noGrp="1"/>
          </p:cNvSpPr>
          <p:nvPr>
            <p:ph idx="1"/>
          </p:nvPr>
        </p:nvSpPr>
        <p:spPr/>
        <p:txBody>
          <a:bodyPr/>
          <a:lstStyle/>
          <a:p>
            <a:r>
              <a:rPr lang="en-GB" dirty="0"/>
              <a:t>everyone has their own approach; plenty of study help available</a:t>
            </a:r>
          </a:p>
          <a:p>
            <a:r>
              <a:rPr lang="en-GB" dirty="0"/>
              <a:t>start coursework when you get it, or you will get terribly behind</a:t>
            </a:r>
          </a:p>
          <a:p>
            <a:pPr lvl="1"/>
            <a:r>
              <a:rPr lang="en-GB" dirty="0"/>
              <a:t>embarrassing when you start it on the last day and something is missing</a:t>
            </a:r>
          </a:p>
          <a:p>
            <a:r>
              <a:rPr lang="en-GB" dirty="0"/>
              <a:t>don’t disregard things you think you’ll “never use”</a:t>
            </a:r>
          </a:p>
          <a:p>
            <a:r>
              <a:rPr lang="en-GB" dirty="0"/>
              <a:t>don’t trust the system – check</a:t>
            </a:r>
          </a:p>
          <a:p>
            <a:r>
              <a:rPr lang="en-GB" dirty="0"/>
              <a:t>don’t assume lecturers are always right!</a:t>
            </a:r>
          </a:p>
          <a:p>
            <a:r>
              <a:rPr lang="en-GB" dirty="0"/>
              <a:t>don’t assume books are always right!</a:t>
            </a:r>
          </a:p>
          <a:p>
            <a:r>
              <a:rPr lang="en-GB" b="1" i="1" dirty="0"/>
              <a:t>never</a:t>
            </a:r>
            <a:r>
              <a:rPr lang="en-GB" dirty="0"/>
              <a:t> assume the Internet is right!</a:t>
            </a:r>
          </a:p>
          <a:p>
            <a:endParaRPr lang="en-GB" dirty="0"/>
          </a:p>
          <a:p>
            <a:r>
              <a:rPr lang="en-GB" b="1" i="1" dirty="0"/>
              <a:t>BIG</a:t>
            </a:r>
            <a:r>
              <a:rPr lang="en-GB" dirty="0"/>
              <a:t> lesson </a:t>
            </a:r>
          </a:p>
          <a:p>
            <a:pPr lvl="1"/>
            <a:r>
              <a:rPr lang="en-GB" dirty="0"/>
              <a:t>NEVER be afraid to ask</a:t>
            </a:r>
          </a:p>
          <a:p>
            <a:pPr lvl="1"/>
            <a:r>
              <a:rPr lang="en-GB" dirty="0"/>
              <a:t>you’ll look silly if you bluff and fail</a:t>
            </a:r>
          </a:p>
          <a:p>
            <a:pPr lvl="1"/>
            <a:r>
              <a:rPr lang="en-GB" dirty="0"/>
              <a:t>mistakes are fine – that’s how you learn</a:t>
            </a:r>
          </a:p>
        </p:txBody>
      </p:sp>
      <p:sp>
        <p:nvSpPr>
          <p:cNvPr id="4" name="Footer Placeholder 3"/>
          <p:cNvSpPr>
            <a:spLocks noGrp="1"/>
          </p:cNvSpPr>
          <p:nvPr>
            <p:ph type="ftr" sz="quarter" idx="11"/>
          </p:nvPr>
        </p:nvSpPr>
        <p:spPr/>
        <p:txBody>
          <a:bodyPr/>
          <a:lstStyle/>
          <a:p>
            <a:r>
              <a:rPr lang="en-GB"/>
              <a:t>Messages from the Future</a:t>
            </a:r>
            <a:endParaRPr lang="en-GB" dirty="0"/>
          </a:p>
        </p:txBody>
      </p:sp>
      <p:sp>
        <p:nvSpPr>
          <p:cNvPr id="5" name="Slide Number Placeholder 4"/>
          <p:cNvSpPr>
            <a:spLocks noGrp="1"/>
          </p:cNvSpPr>
          <p:nvPr>
            <p:ph type="sldNum" sz="quarter" idx="12"/>
          </p:nvPr>
        </p:nvSpPr>
        <p:spPr/>
        <p:txBody>
          <a:bodyPr/>
          <a:lstStyle/>
          <a:p>
            <a:fld id="{D71F5E15-853C-489B-BB85-05F7BDECCA90}" type="slidenum">
              <a:rPr lang="en-GB" smtClean="0"/>
              <a:pPr/>
              <a:t>8</a:t>
            </a:fld>
            <a:endParaRPr lang="en-GB" dirty="0"/>
          </a:p>
        </p:txBody>
      </p:sp>
      <p:sp>
        <p:nvSpPr>
          <p:cNvPr id="2" name="Date Placeholder 1">
            <a:extLst>
              <a:ext uri="{FF2B5EF4-FFF2-40B4-BE49-F238E27FC236}">
                <a16:creationId xmlns:a16="http://schemas.microsoft.com/office/drawing/2014/main" id="{2972A04C-FCFB-474B-A100-09568FEECD41}"/>
              </a:ext>
            </a:extLst>
          </p:cNvPr>
          <p:cNvSpPr>
            <a:spLocks noGrp="1"/>
          </p:cNvSpPr>
          <p:nvPr>
            <p:ph type="dt" sz="half" idx="10"/>
          </p:nvPr>
        </p:nvSpPr>
        <p:spPr/>
        <p:txBody>
          <a:bodyPr/>
          <a:lstStyle/>
          <a:p>
            <a:r>
              <a:rPr lang="en-US"/>
              <a:t>20-Sep-24</a:t>
            </a:r>
            <a:endParaRPr lang="en-GB" dirty="0"/>
          </a:p>
        </p:txBody>
      </p:sp>
    </p:spTree>
    <p:extLst>
      <p:ext uri="{BB962C8B-B14F-4D97-AF65-F5344CB8AC3E}">
        <p14:creationId xmlns:p14="http://schemas.microsoft.com/office/powerpoint/2010/main" val="2988046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fade">
                                      <p:cBhvr>
                                        <p:cTn id="10" dur="500"/>
                                        <p:tgtEl>
                                          <p:spTgt spid="7">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Effect transition="in" filter="fade">
                                      <p:cBhvr>
                                        <p:cTn id="15" dur="500"/>
                                        <p:tgtEl>
                                          <p:spTgt spid="7">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
                                            <p:txEl>
                                              <p:pRg st="4" end="4"/>
                                            </p:txEl>
                                          </p:spTgt>
                                        </p:tgtEl>
                                        <p:attrNameLst>
                                          <p:attrName>style.visibility</p:attrName>
                                        </p:attrNameLst>
                                      </p:cBhvr>
                                      <p:to>
                                        <p:strVal val="visible"/>
                                      </p:to>
                                    </p:set>
                                    <p:animEffect transition="in" filter="fade">
                                      <p:cBhvr>
                                        <p:cTn id="20" dur="500"/>
                                        <p:tgtEl>
                                          <p:spTgt spid="7">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animEffect transition="in" filter="fade">
                                      <p:cBhvr>
                                        <p:cTn id="25" dur="500"/>
                                        <p:tgtEl>
                                          <p:spTgt spid="7">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7">
                                            <p:txEl>
                                              <p:pRg st="6" end="6"/>
                                            </p:txEl>
                                          </p:spTgt>
                                        </p:tgtEl>
                                        <p:attrNameLst>
                                          <p:attrName>style.visibility</p:attrName>
                                        </p:attrNameLst>
                                      </p:cBhvr>
                                      <p:to>
                                        <p:strVal val="visible"/>
                                      </p:to>
                                    </p:set>
                                    <p:animEffect transition="in" filter="fade">
                                      <p:cBhvr>
                                        <p:cTn id="30" dur="500"/>
                                        <p:tgtEl>
                                          <p:spTgt spid="7">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animEffect transition="in" filter="fade">
                                      <p:cBhvr>
                                        <p:cTn id="35" dur="500"/>
                                        <p:tgtEl>
                                          <p:spTgt spid="7">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7">
                                            <p:txEl>
                                              <p:pRg st="9" end="9"/>
                                            </p:txEl>
                                          </p:spTgt>
                                        </p:tgtEl>
                                        <p:attrNameLst>
                                          <p:attrName>style.visibility</p:attrName>
                                        </p:attrNameLst>
                                      </p:cBhvr>
                                      <p:to>
                                        <p:strVal val="visible"/>
                                      </p:to>
                                    </p:set>
                                    <p:animEffect transition="in" filter="fade">
                                      <p:cBhvr>
                                        <p:cTn id="40" dur="500"/>
                                        <p:tgtEl>
                                          <p:spTgt spid="7">
                                            <p:txEl>
                                              <p:pRg st="9" end="9"/>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7">
                                            <p:txEl>
                                              <p:pRg st="10" end="10"/>
                                            </p:txEl>
                                          </p:spTgt>
                                        </p:tgtEl>
                                        <p:attrNameLst>
                                          <p:attrName>style.visibility</p:attrName>
                                        </p:attrNameLst>
                                      </p:cBhvr>
                                      <p:to>
                                        <p:strVal val="visible"/>
                                      </p:to>
                                    </p:set>
                                    <p:animEffect transition="in" filter="fade">
                                      <p:cBhvr>
                                        <p:cTn id="43" dur="500"/>
                                        <p:tgtEl>
                                          <p:spTgt spid="7">
                                            <p:txEl>
                                              <p:pRg st="10" end="10"/>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7">
                                            <p:txEl>
                                              <p:pRg st="11" end="11"/>
                                            </p:txEl>
                                          </p:spTgt>
                                        </p:tgtEl>
                                        <p:attrNameLst>
                                          <p:attrName>style.visibility</p:attrName>
                                        </p:attrNameLst>
                                      </p:cBhvr>
                                      <p:to>
                                        <p:strVal val="visible"/>
                                      </p:to>
                                    </p:set>
                                    <p:animEffect transition="in" filter="fade">
                                      <p:cBhvr>
                                        <p:cTn id="46" dur="500"/>
                                        <p:tgtEl>
                                          <p:spTgt spid="7">
                                            <p:txEl>
                                              <p:pRg st="11" end="11"/>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7">
                                            <p:txEl>
                                              <p:pRg st="12" end="12"/>
                                            </p:txEl>
                                          </p:spTgt>
                                        </p:tgtEl>
                                        <p:attrNameLst>
                                          <p:attrName>style.visibility</p:attrName>
                                        </p:attrNameLst>
                                      </p:cBhvr>
                                      <p:to>
                                        <p:strVal val="visible"/>
                                      </p:to>
                                    </p:set>
                                    <p:animEffect transition="in" filter="fade">
                                      <p:cBhvr>
                                        <p:cTn id="49" dur="500"/>
                                        <p:tgtEl>
                                          <p:spTgt spid="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Odd advice</a:t>
            </a:r>
          </a:p>
        </p:txBody>
      </p:sp>
      <p:sp>
        <p:nvSpPr>
          <p:cNvPr id="3" name="Content Placeholder 2"/>
          <p:cNvSpPr>
            <a:spLocks noGrp="1"/>
          </p:cNvSpPr>
          <p:nvPr>
            <p:ph idx="1"/>
          </p:nvPr>
        </p:nvSpPr>
        <p:spPr/>
        <p:txBody>
          <a:bodyPr/>
          <a:lstStyle/>
          <a:p>
            <a:r>
              <a:rPr lang="en-GB" dirty="0"/>
              <a:t>look after yourself!</a:t>
            </a:r>
          </a:p>
          <a:p>
            <a:pPr lvl="1"/>
            <a:r>
              <a:rPr lang="en-GB" dirty="0"/>
              <a:t>try to eat properly (no one else around to make sure you do)</a:t>
            </a:r>
          </a:p>
          <a:p>
            <a:pPr lvl="1"/>
            <a:r>
              <a:rPr lang="en-GB" dirty="0"/>
              <a:t>go for a walk somewhere instead of arguing on social media!</a:t>
            </a:r>
          </a:p>
          <a:p>
            <a:pPr lvl="1"/>
            <a:endParaRPr lang="en-GB" dirty="0"/>
          </a:p>
          <a:p>
            <a:r>
              <a:rPr lang="en-GB" dirty="0"/>
              <a:t>trust yourself! You may well be right, and everyone else wrong – but don’t count on it</a:t>
            </a:r>
          </a:p>
          <a:p>
            <a:endParaRPr lang="en-GB" dirty="0"/>
          </a:p>
          <a:p>
            <a:r>
              <a:rPr lang="en-GB" dirty="0"/>
              <a:t>it’s more important to be yourself than to be accepted</a:t>
            </a:r>
          </a:p>
          <a:p>
            <a:pPr lvl="1"/>
            <a:r>
              <a:rPr lang="en-GB" dirty="0"/>
              <a:t>do what </a:t>
            </a:r>
            <a:r>
              <a:rPr lang="en-GB" i="1" dirty="0"/>
              <a:t>you</a:t>
            </a:r>
            <a:r>
              <a:rPr lang="en-GB" dirty="0"/>
              <a:t> want (as long as it’s legal …)</a:t>
            </a:r>
          </a:p>
          <a:p>
            <a:pPr lvl="1"/>
            <a:r>
              <a:rPr lang="en-GB" dirty="0"/>
              <a:t>this might be your first chance</a:t>
            </a:r>
          </a:p>
          <a:p>
            <a:pPr lvl="1"/>
            <a:endParaRPr lang="en-GB" dirty="0"/>
          </a:p>
          <a:p>
            <a:r>
              <a:rPr lang="en-GB" dirty="0"/>
              <a:t>be curious, all the time</a:t>
            </a:r>
          </a:p>
          <a:p>
            <a:pPr lvl="1"/>
            <a:r>
              <a:rPr lang="en-GB" dirty="0"/>
              <a:t>not just computing, but everything</a:t>
            </a:r>
          </a:p>
          <a:p>
            <a:pPr lvl="1"/>
            <a:r>
              <a:rPr lang="en-GB" dirty="0"/>
              <a:t>learn something new every day</a:t>
            </a:r>
          </a:p>
          <a:p>
            <a:pPr lvl="1"/>
            <a:endParaRPr lang="en-GB" dirty="0"/>
          </a:p>
        </p:txBody>
      </p:sp>
      <p:sp>
        <p:nvSpPr>
          <p:cNvPr id="4" name="Footer Placeholder 3"/>
          <p:cNvSpPr>
            <a:spLocks noGrp="1"/>
          </p:cNvSpPr>
          <p:nvPr>
            <p:ph type="ftr" sz="quarter" idx="11"/>
          </p:nvPr>
        </p:nvSpPr>
        <p:spPr/>
        <p:txBody>
          <a:bodyPr/>
          <a:lstStyle/>
          <a:p>
            <a:r>
              <a:rPr lang="en-GB"/>
              <a:t>Messages from the Future</a:t>
            </a:r>
            <a:endParaRPr lang="en-GB" dirty="0"/>
          </a:p>
        </p:txBody>
      </p:sp>
      <p:sp>
        <p:nvSpPr>
          <p:cNvPr id="5" name="Slide Number Placeholder 4"/>
          <p:cNvSpPr>
            <a:spLocks noGrp="1"/>
          </p:cNvSpPr>
          <p:nvPr>
            <p:ph type="sldNum" sz="quarter" idx="12"/>
          </p:nvPr>
        </p:nvSpPr>
        <p:spPr/>
        <p:txBody>
          <a:bodyPr/>
          <a:lstStyle/>
          <a:p>
            <a:fld id="{D71F5E15-853C-489B-BB85-05F7BDECCA90}" type="slidenum">
              <a:rPr lang="en-GB" smtClean="0"/>
              <a:pPr/>
              <a:t>9</a:t>
            </a:fld>
            <a:endParaRPr lang="en-GB" dirty="0"/>
          </a:p>
        </p:txBody>
      </p:sp>
      <p:sp>
        <p:nvSpPr>
          <p:cNvPr id="6" name="Date Placeholder 5">
            <a:extLst>
              <a:ext uri="{FF2B5EF4-FFF2-40B4-BE49-F238E27FC236}">
                <a16:creationId xmlns:a16="http://schemas.microsoft.com/office/drawing/2014/main" id="{F4224284-6D32-4E64-82A2-C798EE1D03E1}"/>
              </a:ext>
            </a:extLst>
          </p:cNvPr>
          <p:cNvSpPr>
            <a:spLocks noGrp="1"/>
          </p:cNvSpPr>
          <p:nvPr>
            <p:ph type="dt" sz="half" idx="10"/>
          </p:nvPr>
        </p:nvSpPr>
        <p:spPr/>
        <p:txBody>
          <a:bodyPr/>
          <a:lstStyle/>
          <a:p>
            <a:r>
              <a:rPr lang="en-US"/>
              <a:t>20-Sep-24</a:t>
            </a:r>
            <a:endParaRPr lang="en-GB" dirty="0"/>
          </a:p>
        </p:txBody>
      </p:sp>
    </p:spTree>
    <p:extLst>
      <p:ext uri="{BB962C8B-B14F-4D97-AF65-F5344CB8AC3E}">
        <p14:creationId xmlns:p14="http://schemas.microsoft.com/office/powerpoint/2010/main" val="2755730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fade">
                                      <p:cBhvr>
                                        <p:cTn id="15" dur="500"/>
                                        <p:tgtEl>
                                          <p:spTgt spid="3">
                                            <p:txEl>
                                              <p:pRg st="7" end="7"/>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fade">
                                      <p:cBhvr>
                                        <p:cTn id="18" dur="500"/>
                                        <p:tgtEl>
                                          <p:spTgt spid="3">
                                            <p:txEl>
                                              <p:pRg st="8" end="8"/>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Effect transition="in" filter="fade">
                                      <p:cBhvr>
                                        <p:cTn id="23" dur="500"/>
                                        <p:tgtEl>
                                          <p:spTgt spid="3">
                                            <p:txEl>
                                              <p:pRg st="10" end="10"/>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11" end="11"/>
                                            </p:txEl>
                                          </p:spTgt>
                                        </p:tgtEl>
                                        <p:attrNameLst>
                                          <p:attrName>style.visibility</p:attrName>
                                        </p:attrNameLst>
                                      </p:cBhvr>
                                      <p:to>
                                        <p:strVal val="visible"/>
                                      </p:to>
                                    </p:set>
                                    <p:animEffect transition="in" filter="fade">
                                      <p:cBhvr>
                                        <p:cTn id="26" dur="500"/>
                                        <p:tgtEl>
                                          <p:spTgt spid="3">
                                            <p:txEl>
                                              <p:pRg st="11" end="11"/>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animEffect transition="in" filter="fade">
                                      <p:cBhvr>
                                        <p:cTn id="29"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cture2">
  <a:themeElements>
    <a:clrScheme name="Custom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F00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lecture2</Template>
  <TotalTime>1125</TotalTime>
  <Words>983</Words>
  <Application>Microsoft Office PowerPoint</Application>
  <PresentationFormat>On-screen Show (4:3)</PresentationFormat>
  <Paragraphs>154</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Constantia</vt:lpstr>
      <vt:lpstr>Wingdings 2</vt:lpstr>
      <vt:lpstr>lecture2</vt:lpstr>
      <vt:lpstr>Messages from the Future </vt:lpstr>
      <vt:lpstr>Introduction</vt:lpstr>
      <vt:lpstr>Networking </vt:lpstr>
      <vt:lpstr>Engaging with people</vt:lpstr>
      <vt:lpstr>COVID may not have been all bad</vt:lpstr>
      <vt:lpstr>Try New Stuff</vt:lpstr>
      <vt:lpstr>Immerse yourself</vt:lpstr>
      <vt:lpstr>Academic stuff</vt:lpstr>
      <vt:lpstr>Odd advice</vt:lpstr>
      <vt:lpstr>More odd advice</vt:lpstr>
      <vt:lpstr>Finally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CO324 – Computer Systems</dc:title>
  <dc:creator>Bob Eager</dc:creator>
  <cp:lastModifiedBy>Bob Eager</cp:lastModifiedBy>
  <cp:revision>77</cp:revision>
  <cp:lastPrinted>2020-09-24T21:00:20Z</cp:lastPrinted>
  <dcterms:created xsi:type="dcterms:W3CDTF">2008-09-28T16:25:13Z</dcterms:created>
  <dcterms:modified xsi:type="dcterms:W3CDTF">2024-09-18T21:11:36Z</dcterms:modified>
</cp:coreProperties>
</file>